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9240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D9770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78350F"/>
                </a:solidFill>
                <a:latin typeface="Oswald"/>
              </a:defRPr>
            </a:pPr>
            <a: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Oxygen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CD3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240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Oswald"/>
              </a:defRPr>
            </a:pPr>
            <a:r>
              <a:t>Overview of the Python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Python is a high-level, interpreted, and general-purpose programming language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Known for its simplicity, readability, and versatility in various domains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Supports multiple programming paradigms, including object-oriented, functional, and procedural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Widely used in web development, data analysis, machine learning, and automation</a:t>
            </a:r>
          </a:p>
        </p:txBody>
      </p:sp>
      <p:pic>
        <p:nvPicPr>
          <p:cNvPr id="7" name="Picture 6" descr="python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Oxyge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CD3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240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Oswald"/>
              </a:defRPr>
            </a:pPr>
            <a:r>
              <a:t>Key Features and Advantages of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Easy-to-learn syntax with emphasis on code readability and maintainability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Extensive standard library and vast ecosystem of third-party packages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Cross-platform compatibility, allowing code to run on multiple operating systems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Dynamic typing and automatic memory management, reducing development time</a:t>
            </a:r>
          </a:p>
        </p:txBody>
      </p:sp>
      <p:pic>
        <p:nvPicPr>
          <p:cNvPr id="7" name="Picture 6" descr="python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Oxyge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CD3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240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Oswald"/>
              </a:defRPr>
            </a:pPr>
            <a:r>
              <a:t>Python's Applications and 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Web development with frameworks like Django, Flask, and Pyramid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Data analysis and visualization using libraries like NumPy, Pandas, and Matplotlib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Machine learning and artificial intelligence with tools like TensorFlow and scikit-learn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Scripting and automation for system administration and task automation</a:t>
            </a:r>
          </a:p>
        </p:txBody>
      </p:sp>
      <p:pic>
        <p:nvPicPr>
          <p:cNvPr id="7" name="Picture 6" descr="python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Oxyge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CD3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240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Oswald"/>
              </a:defRPr>
            </a:pPr>
            <a:r>
              <a:t>Python's Ecosystem and 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Large and active open-source community contributing to the language's growth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Availability of extensive documentation, tutorials, and online resources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Robust package management system (pip) for easy installation and distribution of libraries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Regular language updates and improvements through the Python Enhancement Proposal (PEP) process</a:t>
            </a:r>
          </a:p>
        </p:txBody>
      </p:sp>
      <p:pic>
        <p:nvPicPr>
          <p:cNvPr id="7" name="Picture 6" descr="python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Oxyge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CD3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240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Oswald"/>
              </a:defRPr>
            </a:pPr>
            <a:r>
              <a:t>Getting Started with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Installing Python on various operating systems (Windows, macOS, Linux)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Exploring Python's interactive shell (REPL) and writing simple programs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Learning basic syntax, data types, and control structures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8350F"/>
                </a:solidFill>
                <a:latin typeface="Oxygen"/>
              </a:defRPr>
            </a:pPr>
            <a:r>
              <a:t>• Utilizing Python's built-in functions and modules for common tasks</a:t>
            </a:r>
          </a:p>
        </p:txBody>
      </p:sp>
      <p:pic>
        <p:nvPicPr>
          <p:cNvPr id="7" name="Picture 6" descr="python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Oxygen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9240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D9770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78350F"/>
                </a:solidFill>
                <a:latin typeface="Oswald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Oxygen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Oxygen"/>
              </a:defRPr>
            </a:pPr>
            <a:r>
              <a:t>Presentation on: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