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A202C"/>
                </a:solidFill>
                <a:latin typeface="Montserrat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A5568"/>
                </a:solidFill>
                <a:latin typeface="Open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What is Python? A Versatile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Known for its simplicity, readability, and ease of use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Widely used in various domains, including web development, data analysis,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Key Features of Python: Simplicity and Flexibility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Dynamic typing and automatic memory management for efficient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Cross-platform compatibility, allowing code to run on multiple operating systems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Supports multiple programming paradigms, including object-oriented, functional, and procedural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Python's Applications: From Data Science to Web Development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Data analysis and scientific computing with libraries like NumPy, Pandas, and SciPy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Machine learning and artificial intelligence with frameworks like TensorFlow and PyTorch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Web development with frameworks like Django, Flask, and FastAPI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Automation and scripting for system administration and task automation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Python's Ecosystem: Vibrant Community and Abundant 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Large and active community of developers contributing to open-source projects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Extensive documentation, tutorials, and online resources for learning and problem-solving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Regular updates and improvements to the language and its ecosystem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Versatile IDEs and code editors, such as PyCharm, Visual Studio Code, and Jupyter Notebook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Getting Started with Python: A Beginner's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Installing Python on your operating system (Windows, macOS, or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Understanding basic syntax and language constructs, like variables, data types, and control structures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Exploring Python's built-in functions and modules for common tasks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Practicing with simple programs and projects to build proficiency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A202C"/>
                </a:solidFill>
                <a:latin typeface="Montserrat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A5568"/>
                </a:solidFill>
                <a:latin typeface="Open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  <a:latin typeface="Open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