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0E74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082F49"/>
                </a:solidFill>
                <a:latin typeface="Raleway"/>
              </a:defRPr>
            </a:pPr>
            <a:r>
              <a:t>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Work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Overview of the Python Programming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Python is a high-level, interpreted, and general-purpose programming language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Known for its simplicity, readability, and versatility in various domains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Widely used in web development, data analysis, machine learning, and automation</a:t>
            </a:r>
          </a:p>
        </p:txBody>
      </p:sp>
      <p:pic>
        <p:nvPicPr>
          <p:cNvPr id="7" name="Picture 6" descr="python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Key Features and Capabilities of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Dynamic typing, allowing for flexible and rapid development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Extensive standard library with modules for a wide range of tasks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Large and active community providing a wealth of third-party packages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Cross-platform compatibility, running on Windows, macOS, and Linux</a:t>
            </a:r>
          </a:p>
        </p:txBody>
      </p:sp>
      <p:pic>
        <p:nvPicPr>
          <p:cNvPr id="7" name="Picture 6" descr="python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Python's Syntax and Programming Constructs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Simple and intuitive syntax, emphasizing readability and ease of use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Support for object-oriented, functional, and procedural programming paradigms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Powerful control structures like if-else statements, loops, and conditional expressions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Extensive use of indentation to define code blocks, rather than curly braces</a:t>
            </a:r>
          </a:p>
        </p:txBody>
      </p:sp>
      <p:pic>
        <p:nvPicPr>
          <p:cNvPr id="7" name="Picture 6" descr="python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Applications and Use Cases of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Web development with frameworks like Django, Flask, and Pyramid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Data analysis and visualization using libraries like NumPy, Pandas, and Matplotlib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Machine learning and artificial intelligence with tools like TensorFlow and scikit-learn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Scripting and automation tasks, including system administration and file management</a:t>
            </a:r>
          </a:p>
        </p:txBody>
      </p:sp>
      <p:pic>
        <p:nvPicPr>
          <p:cNvPr id="7" name="Picture 6" descr="python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A5F3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aleway"/>
              </a:defRPr>
            </a:pPr>
            <a:r>
              <a:t>Getting Started with Python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Installing Python on your operating system (Windows, macOS, or Linux)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Exploring Python's interactive shell and writing simple programs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Learning basic syntax, data types, and control structures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082F49"/>
                </a:solidFill>
                <a:latin typeface="Work Sans"/>
              </a:defRPr>
            </a:pPr>
            <a:r>
              <a:t>• Utilizing Python's extensive standard library and third-party packages</a:t>
            </a:r>
          </a:p>
        </p:txBody>
      </p:sp>
      <p:pic>
        <p:nvPicPr>
          <p:cNvPr id="7" name="Picture 6" descr="python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Work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ECFE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0C4A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0E74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082F49"/>
                </a:solidFill>
                <a:latin typeface="Raleway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Work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Work Sans"/>
              </a:defRPr>
            </a:pPr>
            <a:r>
              <a:t>Presentation on: 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