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7C3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3B0764"/>
                </a:solidFill>
                <a:latin typeface="Libre Baskerville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Fira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What is Python? A Powerful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It is known for its simplicity, readability, and ease of use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is widely used in various domains, including web development, data analysis, and artificial intelligence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Key Features of Python: Versatility and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supports multiple programming paradigms, including object-oriented, functional, and procedural programming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It has a vast standard library that provides a wide range of functionalities, reducing development time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Python's dynamic typing and automatic memory management make it a productive and efficient language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Python's Ecosystem: Thriving Community and Extensive Libraries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has a large and active community that contributes to its growth and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There are numerous open-source libraries and frameworks available, such as NumPy, Pandas, and TensorFlow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Python Package Index (PyPI) provides access to thousands of third-party packages, expanding Python's capabilities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Applications of Python: From Web Development to 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is widely used in web development, with frameworks like Django and Flask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It is a popular language for data analysis and machine learning, with libraries like Pandas and Scikit-learn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is also used in fields like scientific computing, automation, and game development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Learning and Mastering Python: Resources and Best Practices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Python has a gentle learning curve, making it accessible for beginners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There are numerous online resources, tutorials, and courses available to learn Python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Developing good coding habits, such as writing clean and modular code, is essential for mastering Python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Continuous learning and staying up-to-date with the latest Python developments are key to becoming a proficient Python programmer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7C3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3B0764"/>
                </a:solidFill>
                <a:latin typeface="Libre Baskerville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Fira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Fira Sans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