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9A34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C241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1">
                <a:solidFill>
                  <a:srgbClr val="7C2D12"/>
                </a:solidFill>
                <a:latin typeface="Crimson Text"/>
              </a:defRPr>
            </a:pPr>
            <a:r>
              <a:t>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43891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4B5563"/>
                </a:solidFill>
                <a:latin typeface="PT Sans"/>
              </a:defRPr>
            </a:pPr>
            <a:r>
              <a:t>Professional Presentation • July 2025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9120" y="3931920"/>
            <a:ext cx="2743200" cy="73152"/>
          </a:xfrm>
          <a:prstGeom prst="rect">
            <a:avLst/>
          </a:prstGeom>
          <a:solidFill>
            <a:srgbClr val="FB92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DBA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9A34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Crimson Text"/>
              </a:defRPr>
            </a:pPr>
            <a:r>
              <a:t>Overview of the Python Programming Language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Python is a high-level, interpreted, and general-purpose programming language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Known for its simplicity, readability, and versatility in various domains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Widely used for web development, data analysis, machine learning, and automation</a:t>
            </a:r>
          </a:p>
        </p:txBody>
      </p:sp>
      <p:pic>
        <p:nvPicPr>
          <p:cNvPr id="7" name="Picture 6" descr="python_1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B92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PT Sans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DBA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9A34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Crimson Text"/>
              </a:defRPr>
            </a:pPr>
            <a:r>
              <a:t>Key Features and Advantages of 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Easy-to-learn syntax with emphasis on code readability and productivity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Extensive standard library and vast ecosystem of third-party packages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Cross-platform compatibility and support for multiple programming paradigms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Dynamic typing and automatic memory management for efficient development</a:t>
            </a:r>
          </a:p>
        </p:txBody>
      </p:sp>
      <p:pic>
        <p:nvPicPr>
          <p:cNvPr id="7" name="Picture 6" descr="python_2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B92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PT Sans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DBA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9A34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Crimson Text"/>
              </a:defRPr>
            </a:pPr>
            <a:r>
              <a:t>Python's Applications and Use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Web development with frameworks like Django, Flask, and Pyramid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Data analysis and visualization using libraries like NumPy, Pandas, and Matplotlib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Machine learning and artificial intelligence with scikit-learn and TensorFlow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Scripting and automation tasks with its powerful built-in modules</a:t>
            </a:r>
          </a:p>
        </p:txBody>
      </p:sp>
      <p:pic>
        <p:nvPicPr>
          <p:cNvPr id="7" name="Picture 6" descr="python_3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B92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PT Sans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DBA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9A34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Crimson Text"/>
              </a:defRPr>
            </a:pPr>
            <a:r>
              <a:t>Python's Ecosystem and Community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Large and active open-source community contributing to Python's growth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Abundant resources for learning, including tutorials, documentation, and online courses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Continuous language improvements and new features introduced in each version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Widespread adoption in various industries and academic institutions</a:t>
            </a:r>
          </a:p>
        </p:txBody>
      </p:sp>
      <p:pic>
        <p:nvPicPr>
          <p:cNvPr id="7" name="Picture 6" descr="python_4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B92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PT Sans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DBA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9A34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Crimson Text"/>
              </a:defRPr>
            </a:pPr>
            <a:r>
              <a:t>Getting Started with 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Installing Python on different operating systems (Windows, macOS, Linux)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Exploring Python's interactive shell and writing simple programs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Using integrated development environments (IDEs) like PyCharm and Visual Studio Code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Accessing and utilizing Python's extensive standard library and third-party packages</a:t>
            </a:r>
          </a:p>
        </p:txBody>
      </p:sp>
      <p:pic>
        <p:nvPicPr>
          <p:cNvPr id="7" name="Picture 6" descr="python_5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B92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PT Sans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9A34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C241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5400" b="1">
                <a:solidFill>
                  <a:srgbClr val="7C2D12"/>
                </a:solidFill>
                <a:latin typeface="Crimson Text"/>
              </a:defRPr>
            </a:pPr>
            <a: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38404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4B5563"/>
                </a:solidFill>
                <a:latin typeface="PT Sans"/>
              </a:defRPr>
            </a:pPr>
            <a:r>
              <a:t>Questions &amp;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9120" y="5029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B5563"/>
                </a:solidFill>
                <a:latin typeface="PT Sans"/>
              </a:defRPr>
            </a:pPr>
            <a:r>
              <a:t>Presentation on: python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9120" y="3657600"/>
            <a:ext cx="2743200" cy="73152"/>
          </a:xfrm>
          <a:prstGeom prst="rect">
            <a:avLst/>
          </a:prstGeom>
          <a:solidFill>
            <a:srgbClr val="FB92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