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F2937"/>
                </a:solidFill>
                <a:latin typeface="Roboto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Inter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Overview of the Python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Known for its simplicity, readability, and versatility in various domains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Supports multiple programming paradigms, including object-oriented, functional, and procedural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Widely used in web development, data analysis, machine learning, and automation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Key Features and Advantages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Easy-to-learn syntax with emphasis on code readability and productivity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Extensive standard library and vast ecosystem of third-party packages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Cross-platform compatibility and support for multiple operating systems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Dynamic typing and automatic memory management for efficient development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Python's Applications and 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Web development with frameworks like Django, Flask, and Pyramid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Data analysis and visualization using libraries like NumPy, Pandas, and Matplotlib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Machine learning and artificial intelligence with tools like TensorFlow and scikit-learn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Scripting and automation tasks with its powerful scripting capabilities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Python's Ecosystem and 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Large and active open-source community contributing to its growth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Extensive documentation, tutorials, and online resources for learning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Regular updates and improvements to the language and its ecosystem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Widespread adoption in academia, research, and industry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Getting Started with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Installing Python on different operating systems (Windows, macOS, Linux)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Exploring Python's interactive shell and writing simple programs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Using integrated development environments (IDEs) like PyCharm and Visual Studio Code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Accessing and utilizing Python's standard library and third-party packages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F2937"/>
                </a:solidFill>
                <a:latin typeface="Roboto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Inter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Inter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