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animal endangerment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Generated Presentation</a:t>
            </a:r>
          </a:p>
          <a:p>
            <a:r>
              <a:t>animal endangerment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1 of animal endangerment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2 of animal endangerment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Important aspect 3 of animal endangerment</a:t>
            </a:r>
          </a:p>
          <a:p>
            <a:pPr/>
            <a:r>
              <a:t>Supporting information and details</a:t>
            </a:r>
          </a:p>
          <a:p>
            <a:pPr/>
            <a:r>
              <a:t>Relevant examples and applications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and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Key takeaways about animal endangerment</a:t>
            </a:r>
          </a:p>
          <a:p>
            <a:pPr/>
            <a:r>
              <a:t>Important conclusions</a:t>
            </a:r>
          </a:p>
          <a:p>
            <a:pPr/>
            <a:r>
              <a:t>Recommended next steps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