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Climate Change Impact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 Generated Presentation</a:t>
            </a:r>
          </a:p>
          <a:p>
            <a:r>
              <a:t>Climate Change Impact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Important aspect 1 of Climate Change Impact</a:t>
            </a:r>
          </a:p>
          <a:p>
            <a:pPr/>
            <a:r>
              <a:t>Supporting information and details</a:t>
            </a:r>
          </a:p>
          <a:p>
            <a:pPr/>
            <a:r>
              <a:t>Relevant examples and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Important aspect 2 of Climate Change Impact</a:t>
            </a:r>
          </a:p>
          <a:p>
            <a:pPr/>
            <a:r>
              <a:t>Supporting information and details</a:t>
            </a:r>
          </a:p>
          <a:p>
            <a:pPr/>
            <a:r>
              <a:t>Relevant examples and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Important aspect 3 of Climate Change Impact</a:t>
            </a:r>
          </a:p>
          <a:p>
            <a:pPr/>
            <a:r>
              <a:t>Supporting information and details</a:t>
            </a:r>
          </a:p>
          <a:p>
            <a:pPr/>
            <a:r>
              <a:t>Relevant examples and applications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Key takeaways about Climate Change Impact</a:t>
            </a:r>
          </a:p>
          <a:p>
            <a:pPr/>
            <a:r>
              <a:t>Important conclusions</a:t>
            </a:r>
          </a:p>
          <a:p>
            <a:pPr/>
            <a:r>
              <a:t>Recommended next steps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