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B82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Introduction to Climate Change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Welcome to our presentation on Climate Change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B82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Key Point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• Important aspect 1 of Climate Change Impact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Supporting information and details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Relevant examples and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B82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Key Point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• Important aspect 2 of Climate Change Impact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Supporting information and details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Relevant examples and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444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Key Point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• Important aspect 3 of Climate Change Impact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Supporting information and details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Relevant examples and applications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B82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Summary and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• Key takeaways about Climate Change Impact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Important conclusions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• Recommended 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