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6BE0D-6B7A-4ED1-81BE-B9ED56713559}" v="930" dt="2025-10-09T17:13:35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enturion Barrionuevo" userId="f5a8a806-2675-4714-b1a3-c74385966ac0" providerId="ADAL" clId="{1576BE0D-6B7A-4ED1-81BE-B9ED56713559}"/>
    <pc:docChg chg="undo custSel addSld modSld sldOrd">
      <pc:chgData name="Daniel Centurion Barrionuevo" userId="f5a8a806-2675-4714-b1a3-c74385966ac0" providerId="ADAL" clId="{1576BE0D-6B7A-4ED1-81BE-B9ED56713559}" dt="2025-10-09T17:17:11.926" v="2652" actId="20577"/>
      <pc:docMkLst>
        <pc:docMk/>
      </pc:docMkLst>
      <pc:sldChg chg="modSp mod">
        <pc:chgData name="Daniel Centurion Barrionuevo" userId="f5a8a806-2675-4714-b1a3-c74385966ac0" providerId="ADAL" clId="{1576BE0D-6B7A-4ED1-81BE-B9ED56713559}" dt="2025-10-05T15:39:33.598" v="2060" actId="20577"/>
        <pc:sldMkLst>
          <pc:docMk/>
          <pc:sldMk cId="3284202752" sldId="256"/>
        </pc:sldMkLst>
        <pc:spChg chg="mod">
          <ac:chgData name="Daniel Centurion Barrionuevo" userId="f5a8a806-2675-4714-b1a3-c74385966ac0" providerId="ADAL" clId="{1576BE0D-6B7A-4ED1-81BE-B9ED56713559}" dt="2025-10-05T15:39:33.598" v="2060" actId="20577"/>
          <ac:spMkLst>
            <pc:docMk/>
            <pc:sldMk cId="3284202752" sldId="256"/>
            <ac:spMk id="2" creationId="{3145CD0C-1043-529A-0F72-8A36B9A56868}"/>
          </ac:spMkLst>
        </pc:spChg>
      </pc:sldChg>
      <pc:sldChg chg="addSp delSp modSp mod">
        <pc:chgData name="Daniel Centurion Barrionuevo" userId="f5a8a806-2675-4714-b1a3-c74385966ac0" providerId="ADAL" clId="{1576BE0D-6B7A-4ED1-81BE-B9ED56713559}" dt="2025-10-05T14:12:23.740" v="1959" actId="1076"/>
        <pc:sldMkLst>
          <pc:docMk/>
          <pc:sldMk cId="750027166" sldId="257"/>
        </pc:sldMkLst>
        <pc:spChg chg="mod">
          <ac:chgData name="Daniel Centurion Barrionuevo" userId="f5a8a806-2675-4714-b1a3-c74385966ac0" providerId="ADAL" clId="{1576BE0D-6B7A-4ED1-81BE-B9ED56713559}" dt="2025-10-05T11:58:32.689" v="72"/>
          <ac:spMkLst>
            <pc:docMk/>
            <pc:sldMk cId="750027166" sldId="257"/>
            <ac:spMk id="2" creationId="{77344E7C-DD5A-E5EC-57DA-526B3D896E24}"/>
          </ac:spMkLst>
        </pc:spChg>
        <pc:spChg chg="mod">
          <ac:chgData name="Daniel Centurion Barrionuevo" userId="f5a8a806-2675-4714-b1a3-c74385966ac0" providerId="ADAL" clId="{1576BE0D-6B7A-4ED1-81BE-B9ED56713559}" dt="2025-10-05T14:11:53.444" v="1954" actId="1076"/>
          <ac:spMkLst>
            <pc:docMk/>
            <pc:sldMk cId="750027166" sldId="257"/>
            <ac:spMk id="3" creationId="{D56A9887-F786-7133-5E0C-1C407857FF81}"/>
          </ac:spMkLst>
        </pc:spChg>
        <pc:spChg chg="add mod">
          <ac:chgData name="Daniel Centurion Barrionuevo" userId="f5a8a806-2675-4714-b1a3-c74385966ac0" providerId="ADAL" clId="{1576BE0D-6B7A-4ED1-81BE-B9ED56713559}" dt="2025-10-05T13:33:50.379" v="1032" actId="1076"/>
          <ac:spMkLst>
            <pc:docMk/>
            <pc:sldMk cId="750027166" sldId="257"/>
            <ac:spMk id="8" creationId="{5895C2E5-373F-3FC8-6024-5103E2E22F0D}"/>
          </ac:spMkLst>
        </pc:spChg>
        <pc:spChg chg="add mod">
          <ac:chgData name="Daniel Centurion Barrionuevo" userId="f5a8a806-2675-4714-b1a3-c74385966ac0" providerId="ADAL" clId="{1576BE0D-6B7A-4ED1-81BE-B9ED56713559}" dt="2025-10-05T14:12:23.740" v="1959" actId="1076"/>
          <ac:spMkLst>
            <pc:docMk/>
            <pc:sldMk cId="750027166" sldId="257"/>
            <ac:spMk id="9" creationId="{BD0BEE1F-A18D-4EEC-5198-FABCED12539C}"/>
          </ac:spMkLst>
        </pc:spChg>
        <pc:picChg chg="add mod">
          <ac:chgData name="Daniel Centurion Barrionuevo" userId="f5a8a806-2675-4714-b1a3-c74385966ac0" providerId="ADAL" clId="{1576BE0D-6B7A-4ED1-81BE-B9ED56713559}" dt="2025-10-05T13:30:48.488" v="994" actId="1076"/>
          <ac:picMkLst>
            <pc:docMk/>
            <pc:sldMk cId="750027166" sldId="257"/>
            <ac:picMk id="7" creationId="{880BE169-C1D3-C7FC-8EED-D1559A5A8965}"/>
          </ac:picMkLst>
        </pc:picChg>
      </pc:sldChg>
      <pc:sldChg chg="addSp modSp add mod">
        <pc:chgData name="Daniel Centurion Barrionuevo" userId="f5a8a806-2675-4714-b1a3-c74385966ac0" providerId="ADAL" clId="{1576BE0D-6B7A-4ED1-81BE-B9ED56713559}" dt="2025-10-05T13:42:23.392" v="1424" actId="1076"/>
        <pc:sldMkLst>
          <pc:docMk/>
          <pc:sldMk cId="625308906" sldId="258"/>
        </pc:sldMkLst>
        <pc:spChg chg="mod">
          <ac:chgData name="Daniel Centurion Barrionuevo" userId="f5a8a806-2675-4714-b1a3-c74385966ac0" providerId="ADAL" clId="{1576BE0D-6B7A-4ED1-81BE-B9ED56713559}" dt="2025-10-05T11:58:49.082" v="74"/>
          <ac:spMkLst>
            <pc:docMk/>
            <pc:sldMk cId="625308906" sldId="258"/>
            <ac:spMk id="2" creationId="{0389F025-7DAE-C560-E549-EF8181A468E2}"/>
          </ac:spMkLst>
        </pc:spChg>
        <pc:spChg chg="mod">
          <ac:chgData name="Daniel Centurion Barrionuevo" userId="f5a8a806-2675-4714-b1a3-c74385966ac0" providerId="ADAL" clId="{1576BE0D-6B7A-4ED1-81BE-B9ED56713559}" dt="2025-10-05T13:02:55.924" v="644" actId="14100"/>
          <ac:spMkLst>
            <pc:docMk/>
            <pc:sldMk cId="625308906" sldId="258"/>
            <ac:spMk id="3" creationId="{0B858C8A-35B7-793F-50C9-1BD220185554}"/>
          </ac:spMkLst>
        </pc:spChg>
        <pc:spChg chg="add mod">
          <ac:chgData name="Daniel Centurion Barrionuevo" userId="f5a8a806-2675-4714-b1a3-c74385966ac0" providerId="ADAL" clId="{1576BE0D-6B7A-4ED1-81BE-B9ED56713559}" dt="2025-10-05T13:42:23.392" v="1424" actId="1076"/>
          <ac:spMkLst>
            <pc:docMk/>
            <pc:sldMk cId="625308906" sldId="258"/>
            <ac:spMk id="4" creationId="{C020B1AD-D970-F072-572C-4084D54E94E1}"/>
          </ac:spMkLst>
        </pc:spChg>
        <pc:picChg chg="add mod">
          <ac:chgData name="Daniel Centurion Barrionuevo" userId="f5a8a806-2675-4714-b1a3-c74385966ac0" providerId="ADAL" clId="{1576BE0D-6B7A-4ED1-81BE-B9ED56713559}" dt="2025-10-05T13:42:05.886" v="1421" actId="1076"/>
          <ac:picMkLst>
            <pc:docMk/>
            <pc:sldMk cId="625308906" sldId="258"/>
            <ac:picMk id="1026" creationId="{3F4588F5-5ACF-2959-580F-65ACB44D01E9}"/>
          </ac:picMkLst>
        </pc:picChg>
      </pc:sldChg>
      <pc:sldChg chg="modSp add mod">
        <pc:chgData name="Daniel Centurion Barrionuevo" userId="f5a8a806-2675-4714-b1a3-c74385966ac0" providerId="ADAL" clId="{1576BE0D-6B7A-4ED1-81BE-B9ED56713559}" dt="2025-10-05T13:34:53.493" v="1074" actId="113"/>
        <pc:sldMkLst>
          <pc:docMk/>
          <pc:sldMk cId="530498795" sldId="259"/>
        </pc:sldMkLst>
        <pc:spChg chg="mod">
          <ac:chgData name="Daniel Centurion Barrionuevo" userId="f5a8a806-2675-4714-b1a3-c74385966ac0" providerId="ADAL" clId="{1576BE0D-6B7A-4ED1-81BE-B9ED56713559}" dt="2025-10-05T12:24:27.515" v="404" actId="20577"/>
          <ac:spMkLst>
            <pc:docMk/>
            <pc:sldMk cId="530498795" sldId="259"/>
            <ac:spMk id="2" creationId="{D2D8B4DF-95DD-6C3D-8A25-3BDEADC8C6A6}"/>
          </ac:spMkLst>
        </pc:spChg>
        <pc:spChg chg="mod">
          <ac:chgData name="Daniel Centurion Barrionuevo" userId="f5a8a806-2675-4714-b1a3-c74385966ac0" providerId="ADAL" clId="{1576BE0D-6B7A-4ED1-81BE-B9ED56713559}" dt="2025-10-05T13:34:53.493" v="1074" actId="113"/>
          <ac:spMkLst>
            <pc:docMk/>
            <pc:sldMk cId="530498795" sldId="259"/>
            <ac:spMk id="3" creationId="{3CD43094-89C0-846B-8093-242DB5230AC3}"/>
          </ac:spMkLst>
        </pc:spChg>
      </pc:sldChg>
      <pc:sldChg chg="addSp modSp add mod">
        <pc:chgData name="Daniel Centurion Barrionuevo" userId="f5a8a806-2675-4714-b1a3-c74385966ac0" providerId="ADAL" clId="{1576BE0D-6B7A-4ED1-81BE-B9ED56713559}" dt="2025-10-05T16:26:07.805" v="2400" actId="14100"/>
        <pc:sldMkLst>
          <pc:docMk/>
          <pc:sldMk cId="28844794" sldId="260"/>
        </pc:sldMkLst>
        <pc:spChg chg="mod">
          <ac:chgData name="Daniel Centurion Barrionuevo" userId="f5a8a806-2675-4714-b1a3-c74385966ac0" providerId="ADAL" clId="{1576BE0D-6B7A-4ED1-81BE-B9ED56713559}" dt="2025-10-05T12:49:53.267" v="502" actId="20577"/>
          <ac:spMkLst>
            <pc:docMk/>
            <pc:sldMk cId="28844794" sldId="260"/>
            <ac:spMk id="2" creationId="{FDACE399-174B-D4C3-CD6E-0ADBDD21886C}"/>
          </ac:spMkLst>
        </pc:spChg>
        <pc:spChg chg="mod">
          <ac:chgData name="Daniel Centurion Barrionuevo" userId="f5a8a806-2675-4714-b1a3-c74385966ac0" providerId="ADAL" clId="{1576BE0D-6B7A-4ED1-81BE-B9ED56713559}" dt="2025-10-05T14:08:02.817" v="1845" actId="14100"/>
          <ac:spMkLst>
            <pc:docMk/>
            <pc:sldMk cId="28844794" sldId="260"/>
            <ac:spMk id="3" creationId="{1554D92A-39B5-D1F3-0ED9-C4195453CFA3}"/>
          </ac:spMkLst>
        </pc:spChg>
        <pc:spChg chg="add mod">
          <ac:chgData name="Daniel Centurion Barrionuevo" userId="f5a8a806-2675-4714-b1a3-c74385966ac0" providerId="ADAL" clId="{1576BE0D-6B7A-4ED1-81BE-B9ED56713559}" dt="2025-10-05T16:26:07.805" v="2400" actId="14100"/>
          <ac:spMkLst>
            <pc:docMk/>
            <pc:sldMk cId="28844794" sldId="260"/>
            <ac:spMk id="4" creationId="{CC8A6E56-A95D-B839-FAA8-68900194E596}"/>
          </ac:spMkLst>
        </pc:spChg>
        <pc:spChg chg="add mod">
          <ac:chgData name="Daniel Centurion Barrionuevo" userId="f5a8a806-2675-4714-b1a3-c74385966ac0" providerId="ADAL" clId="{1576BE0D-6B7A-4ED1-81BE-B9ED56713559}" dt="2025-10-05T13:38:09.932" v="1121" actId="1076"/>
          <ac:spMkLst>
            <pc:docMk/>
            <pc:sldMk cId="28844794" sldId="260"/>
            <ac:spMk id="6" creationId="{FAFCFE88-D33E-BFEF-DF30-E762378519A0}"/>
          </ac:spMkLst>
        </pc:spChg>
        <pc:spChg chg="add mod">
          <ac:chgData name="Daniel Centurion Barrionuevo" userId="f5a8a806-2675-4714-b1a3-c74385966ac0" providerId="ADAL" clId="{1576BE0D-6B7A-4ED1-81BE-B9ED56713559}" dt="2025-10-05T14:08:49.472" v="1933" actId="113"/>
          <ac:spMkLst>
            <pc:docMk/>
            <pc:sldMk cId="28844794" sldId="260"/>
            <ac:spMk id="9" creationId="{DABB8226-F652-F985-D77C-993502FBA5A7}"/>
          </ac:spMkLst>
        </pc:spChg>
        <pc:picChg chg="add mod">
          <ac:chgData name="Daniel Centurion Barrionuevo" userId="f5a8a806-2675-4714-b1a3-c74385966ac0" providerId="ADAL" clId="{1576BE0D-6B7A-4ED1-81BE-B9ED56713559}" dt="2025-10-05T14:10:13.388" v="1936" actId="1076"/>
          <ac:picMkLst>
            <pc:docMk/>
            <pc:sldMk cId="28844794" sldId="260"/>
            <ac:picMk id="5" creationId="{4B65A779-2496-F23B-4E05-7D0954F77060}"/>
          </ac:picMkLst>
        </pc:picChg>
        <pc:cxnChg chg="add">
          <ac:chgData name="Daniel Centurion Barrionuevo" userId="f5a8a806-2675-4714-b1a3-c74385966ac0" providerId="ADAL" clId="{1576BE0D-6B7A-4ED1-81BE-B9ED56713559}" dt="2025-10-05T14:07:56.914" v="1844" actId="11529"/>
          <ac:cxnSpMkLst>
            <pc:docMk/>
            <pc:sldMk cId="28844794" sldId="260"/>
            <ac:cxnSpMk id="8" creationId="{2AB4265F-B8CE-2692-7E80-62D7797A83DB}"/>
          </ac:cxnSpMkLst>
        </pc:cxnChg>
      </pc:sldChg>
      <pc:sldChg chg="addSp delSp modSp new mod">
        <pc:chgData name="Daniel Centurion Barrionuevo" userId="f5a8a806-2675-4714-b1a3-c74385966ac0" providerId="ADAL" clId="{1576BE0D-6B7A-4ED1-81BE-B9ED56713559}" dt="2025-10-05T14:10:44.914" v="1940" actId="1076"/>
        <pc:sldMkLst>
          <pc:docMk/>
          <pc:sldMk cId="2377364011" sldId="261"/>
        </pc:sldMkLst>
        <pc:spChg chg="mod">
          <ac:chgData name="Daniel Centurion Barrionuevo" userId="f5a8a806-2675-4714-b1a3-c74385966ac0" providerId="ADAL" clId="{1576BE0D-6B7A-4ED1-81BE-B9ED56713559}" dt="2025-10-05T13:31:50.131" v="995" actId="113"/>
          <ac:spMkLst>
            <pc:docMk/>
            <pc:sldMk cId="2377364011" sldId="261"/>
            <ac:spMk id="2" creationId="{DA10A799-DA38-C4E6-F5D4-65111B7382AC}"/>
          </ac:spMkLst>
        </pc:spChg>
        <pc:spChg chg="add mod">
          <ac:chgData name="Daniel Centurion Barrionuevo" userId="f5a8a806-2675-4714-b1a3-c74385966ac0" providerId="ADAL" clId="{1576BE0D-6B7A-4ED1-81BE-B9ED56713559}" dt="2025-10-05T14:10:31.476" v="1937" actId="255"/>
          <ac:spMkLst>
            <pc:docMk/>
            <pc:sldMk cId="2377364011" sldId="261"/>
            <ac:spMk id="8" creationId="{AFFA5A45-EDDA-E052-91A1-A5CB6344A199}"/>
          </ac:spMkLst>
        </pc:spChg>
        <pc:spChg chg="add mod">
          <ac:chgData name="Daniel Centurion Barrionuevo" userId="f5a8a806-2675-4714-b1a3-c74385966ac0" providerId="ADAL" clId="{1576BE0D-6B7A-4ED1-81BE-B9ED56713559}" dt="2025-10-05T14:10:36.286" v="1938" actId="255"/>
          <ac:spMkLst>
            <pc:docMk/>
            <pc:sldMk cId="2377364011" sldId="261"/>
            <ac:spMk id="9" creationId="{7A7961A7-B01F-9C39-CCD2-F2D60ACF5403}"/>
          </ac:spMkLst>
        </pc:spChg>
        <pc:spChg chg="add mod">
          <ac:chgData name="Daniel Centurion Barrionuevo" userId="f5a8a806-2675-4714-b1a3-c74385966ac0" providerId="ADAL" clId="{1576BE0D-6B7A-4ED1-81BE-B9ED56713559}" dt="2025-10-05T13:33:57.299" v="1035" actId="1076"/>
          <ac:spMkLst>
            <pc:docMk/>
            <pc:sldMk cId="2377364011" sldId="261"/>
            <ac:spMk id="11" creationId="{E717FAB5-5073-E524-3535-3E0E93337655}"/>
          </ac:spMkLst>
        </pc:spChg>
        <pc:spChg chg="add mod">
          <ac:chgData name="Daniel Centurion Barrionuevo" userId="f5a8a806-2675-4714-b1a3-c74385966ac0" providerId="ADAL" clId="{1576BE0D-6B7A-4ED1-81BE-B9ED56713559}" dt="2025-10-05T14:10:44.914" v="1940" actId="1076"/>
          <ac:spMkLst>
            <pc:docMk/>
            <pc:sldMk cId="2377364011" sldId="261"/>
            <ac:spMk id="12" creationId="{C14B8AF0-9E6E-CBAD-94F3-9D18C379D57A}"/>
          </ac:spMkLst>
        </pc:spChg>
        <pc:picChg chg="add mod">
          <ac:chgData name="Daniel Centurion Barrionuevo" userId="f5a8a806-2675-4714-b1a3-c74385966ac0" providerId="ADAL" clId="{1576BE0D-6B7A-4ED1-81BE-B9ED56713559}" dt="2025-10-05T13:28:19.926" v="875" actId="1076"/>
          <ac:picMkLst>
            <pc:docMk/>
            <pc:sldMk cId="2377364011" sldId="261"/>
            <ac:picMk id="5" creationId="{2A09CA77-6EB1-A0CC-C401-0CFE2B23DBA8}"/>
          </ac:picMkLst>
        </pc:picChg>
        <pc:picChg chg="add mod">
          <ac:chgData name="Daniel Centurion Barrionuevo" userId="f5a8a806-2675-4714-b1a3-c74385966ac0" providerId="ADAL" clId="{1576BE0D-6B7A-4ED1-81BE-B9ED56713559}" dt="2025-10-05T13:29:27.639" v="971" actId="1076"/>
          <ac:picMkLst>
            <pc:docMk/>
            <pc:sldMk cId="2377364011" sldId="261"/>
            <ac:picMk id="7" creationId="{1D453CDA-DAC7-306C-9473-FAE164B93717}"/>
          </ac:picMkLst>
        </pc:picChg>
      </pc:sldChg>
      <pc:sldChg chg="addSp delSp modSp add mod">
        <pc:chgData name="Daniel Centurion Barrionuevo" userId="f5a8a806-2675-4714-b1a3-c74385966ac0" providerId="ADAL" clId="{1576BE0D-6B7A-4ED1-81BE-B9ED56713559}" dt="2025-10-05T16:17:24.108" v="2121" actId="1076"/>
        <pc:sldMkLst>
          <pc:docMk/>
          <pc:sldMk cId="766123683" sldId="262"/>
        </pc:sldMkLst>
        <pc:spChg chg="mod">
          <ac:chgData name="Daniel Centurion Barrionuevo" userId="f5a8a806-2675-4714-b1a3-c74385966ac0" providerId="ADAL" clId="{1576BE0D-6B7A-4ED1-81BE-B9ED56713559}" dt="2025-10-05T13:53:24.346" v="1505" actId="20577"/>
          <ac:spMkLst>
            <pc:docMk/>
            <pc:sldMk cId="766123683" sldId="262"/>
            <ac:spMk id="2" creationId="{01161A07-7983-EB37-139C-CAE1EB46AF71}"/>
          </ac:spMkLst>
        </pc:spChg>
        <pc:spChg chg="add mod">
          <ac:chgData name="Daniel Centurion Barrionuevo" userId="f5a8a806-2675-4714-b1a3-c74385966ac0" providerId="ADAL" clId="{1576BE0D-6B7A-4ED1-81BE-B9ED56713559}" dt="2025-10-05T16:17:24.108" v="2121" actId="1076"/>
          <ac:spMkLst>
            <pc:docMk/>
            <pc:sldMk cId="766123683" sldId="262"/>
            <ac:spMk id="12" creationId="{A38D5B93-8847-5ACC-B33E-E36A86113604}"/>
          </ac:spMkLst>
        </pc:spChg>
        <pc:picChg chg="add mod">
          <ac:chgData name="Daniel Centurion Barrionuevo" userId="f5a8a806-2675-4714-b1a3-c74385966ac0" providerId="ADAL" clId="{1576BE0D-6B7A-4ED1-81BE-B9ED56713559}" dt="2025-10-05T14:03:07.752" v="1730" actId="14100"/>
          <ac:picMkLst>
            <pc:docMk/>
            <pc:sldMk cId="766123683" sldId="262"/>
            <ac:picMk id="11" creationId="{3360E285-B7AD-150B-F62E-4E032A9284D5}"/>
          </ac:picMkLst>
        </pc:picChg>
      </pc:sldChg>
      <pc:sldChg chg="addSp delSp modSp add mod">
        <pc:chgData name="Daniel Centurion Barrionuevo" userId="f5a8a806-2675-4714-b1a3-c74385966ac0" providerId="ADAL" clId="{1576BE0D-6B7A-4ED1-81BE-B9ED56713559}" dt="2025-10-05T14:06:04.744" v="1839" actId="20577"/>
        <pc:sldMkLst>
          <pc:docMk/>
          <pc:sldMk cId="2657549020" sldId="263"/>
        </pc:sldMkLst>
        <pc:spChg chg="mod">
          <ac:chgData name="Daniel Centurion Barrionuevo" userId="f5a8a806-2675-4714-b1a3-c74385966ac0" providerId="ADAL" clId="{1576BE0D-6B7A-4ED1-81BE-B9ED56713559}" dt="2025-10-05T14:06:04.744" v="1839" actId="20577"/>
          <ac:spMkLst>
            <pc:docMk/>
            <pc:sldMk cId="2657549020" sldId="263"/>
            <ac:spMk id="2" creationId="{13E66E30-87A5-6436-34A9-05B885417F91}"/>
          </ac:spMkLst>
        </pc:spChg>
        <pc:spChg chg="mod">
          <ac:chgData name="Daniel Centurion Barrionuevo" userId="f5a8a806-2675-4714-b1a3-c74385966ac0" providerId="ADAL" clId="{1576BE0D-6B7A-4ED1-81BE-B9ED56713559}" dt="2025-10-05T14:05:47.834" v="1837" actId="20577"/>
          <ac:spMkLst>
            <pc:docMk/>
            <pc:sldMk cId="2657549020" sldId="263"/>
            <ac:spMk id="12" creationId="{163B314D-9B58-8DB2-96C7-A41A44692927}"/>
          </ac:spMkLst>
        </pc:spChg>
        <pc:picChg chg="add mod">
          <ac:chgData name="Daniel Centurion Barrionuevo" userId="f5a8a806-2675-4714-b1a3-c74385966ac0" providerId="ADAL" clId="{1576BE0D-6B7A-4ED1-81BE-B9ED56713559}" dt="2025-10-05T14:03:13.129" v="1731" actId="14100"/>
          <ac:picMkLst>
            <pc:docMk/>
            <pc:sldMk cId="2657549020" sldId="263"/>
            <ac:picMk id="4" creationId="{F1195DF9-81F0-83CA-B6AB-9C4F869889F1}"/>
          </ac:picMkLst>
        </pc:picChg>
      </pc:sldChg>
      <pc:sldChg chg="addSp delSp modSp add mod">
        <pc:chgData name="Daniel Centurion Barrionuevo" userId="f5a8a806-2675-4714-b1a3-c74385966ac0" providerId="ADAL" clId="{1576BE0D-6B7A-4ED1-81BE-B9ED56713559}" dt="2025-10-05T14:16:31.090" v="2034" actId="14100"/>
        <pc:sldMkLst>
          <pc:docMk/>
          <pc:sldMk cId="3881717652" sldId="264"/>
        </pc:sldMkLst>
        <pc:spChg chg="mod">
          <ac:chgData name="Daniel Centurion Barrionuevo" userId="f5a8a806-2675-4714-b1a3-c74385966ac0" providerId="ADAL" clId="{1576BE0D-6B7A-4ED1-81BE-B9ED56713559}" dt="2025-10-05T14:16:01.683" v="1985" actId="20577"/>
          <ac:spMkLst>
            <pc:docMk/>
            <pc:sldMk cId="3881717652" sldId="264"/>
            <ac:spMk id="2" creationId="{F46A9072-6268-69D5-6D95-9C0EEB2D828D}"/>
          </ac:spMkLst>
        </pc:spChg>
        <pc:spChg chg="mod">
          <ac:chgData name="Daniel Centurion Barrionuevo" userId="f5a8a806-2675-4714-b1a3-c74385966ac0" providerId="ADAL" clId="{1576BE0D-6B7A-4ED1-81BE-B9ED56713559}" dt="2025-10-05T14:16:21.012" v="2033" actId="20577"/>
          <ac:spMkLst>
            <pc:docMk/>
            <pc:sldMk cId="3881717652" sldId="264"/>
            <ac:spMk id="12" creationId="{55BB6BC1-30BB-9DC4-3887-A4E695C52A3F}"/>
          </ac:spMkLst>
        </pc:spChg>
        <pc:picChg chg="add mod">
          <ac:chgData name="Daniel Centurion Barrionuevo" userId="f5a8a806-2675-4714-b1a3-c74385966ac0" providerId="ADAL" clId="{1576BE0D-6B7A-4ED1-81BE-B9ED56713559}" dt="2025-10-05T14:16:31.090" v="2034" actId="14100"/>
          <ac:picMkLst>
            <pc:docMk/>
            <pc:sldMk cId="3881717652" sldId="264"/>
            <ac:picMk id="5" creationId="{E4C57DFA-45FC-5DC1-2D5E-D0039BA01A95}"/>
          </ac:picMkLst>
        </pc:picChg>
      </pc:sldChg>
      <pc:sldChg chg="addSp delSp modSp add mod ord">
        <pc:chgData name="Daniel Centurion Barrionuevo" userId="f5a8a806-2675-4714-b1a3-c74385966ac0" providerId="ADAL" clId="{1576BE0D-6B7A-4ED1-81BE-B9ED56713559}" dt="2025-10-05T16:27:45.199" v="2447" actId="1076"/>
        <pc:sldMkLst>
          <pc:docMk/>
          <pc:sldMk cId="2273568191" sldId="265"/>
        </pc:sldMkLst>
        <pc:spChg chg="mod">
          <ac:chgData name="Daniel Centurion Barrionuevo" userId="f5a8a806-2675-4714-b1a3-c74385966ac0" providerId="ADAL" clId="{1576BE0D-6B7A-4ED1-81BE-B9ED56713559}" dt="2025-10-05T16:16:16.718" v="2083" actId="20577"/>
          <ac:spMkLst>
            <pc:docMk/>
            <pc:sldMk cId="2273568191" sldId="265"/>
            <ac:spMk id="2" creationId="{4B9451B1-198E-37F0-B5C4-2DE026E43BB5}"/>
          </ac:spMkLst>
        </pc:spChg>
        <pc:spChg chg="add mod">
          <ac:chgData name="Daniel Centurion Barrionuevo" userId="f5a8a806-2675-4714-b1a3-c74385966ac0" providerId="ADAL" clId="{1576BE0D-6B7A-4ED1-81BE-B9ED56713559}" dt="2025-10-05T16:27:45.199" v="2447" actId="1076"/>
          <ac:spMkLst>
            <pc:docMk/>
            <pc:sldMk cId="2273568191" sldId="265"/>
            <ac:spMk id="11" creationId="{143A0246-899A-D17E-C8EB-A6FA70F0BB6B}"/>
          </ac:spMkLst>
        </pc:spChg>
        <pc:spChg chg="add mod">
          <ac:chgData name="Daniel Centurion Barrionuevo" userId="f5a8a806-2675-4714-b1a3-c74385966ac0" providerId="ADAL" clId="{1576BE0D-6B7A-4ED1-81BE-B9ED56713559}" dt="2025-10-05T16:27:41.184" v="2446" actId="20577"/>
          <ac:spMkLst>
            <pc:docMk/>
            <pc:sldMk cId="2273568191" sldId="265"/>
            <ac:spMk id="14" creationId="{B903FC64-0A7D-F029-1054-A9D99B1185D2}"/>
          </ac:spMkLst>
        </pc:spChg>
        <pc:spChg chg="add mod">
          <ac:chgData name="Daniel Centurion Barrionuevo" userId="f5a8a806-2675-4714-b1a3-c74385966ac0" providerId="ADAL" clId="{1576BE0D-6B7A-4ED1-81BE-B9ED56713559}" dt="2025-10-05T16:22:10.182" v="2395" actId="113"/>
          <ac:spMkLst>
            <pc:docMk/>
            <pc:sldMk cId="2273568191" sldId="265"/>
            <ac:spMk id="15" creationId="{D3E5589A-BE18-E2A1-3B5C-5ECDFCA9F3B4}"/>
          </ac:spMkLst>
        </pc:spChg>
      </pc:sldChg>
      <pc:sldChg chg="addSp delSp modSp add mod">
        <pc:chgData name="Daniel Centurion Barrionuevo" userId="f5a8a806-2675-4714-b1a3-c74385966ac0" providerId="ADAL" clId="{1576BE0D-6B7A-4ED1-81BE-B9ED56713559}" dt="2025-10-09T17:10:48.462" v="2585" actId="113"/>
        <pc:sldMkLst>
          <pc:docMk/>
          <pc:sldMk cId="3294132617" sldId="266"/>
        </pc:sldMkLst>
        <pc:spChg chg="mod">
          <ac:chgData name="Daniel Centurion Barrionuevo" userId="f5a8a806-2675-4714-b1a3-c74385966ac0" providerId="ADAL" clId="{1576BE0D-6B7A-4ED1-81BE-B9ED56713559}" dt="2025-10-09T17:10:48.462" v="2585" actId="113"/>
          <ac:spMkLst>
            <pc:docMk/>
            <pc:sldMk cId="3294132617" sldId="266"/>
            <ac:spMk id="2" creationId="{001376B1-F7CF-F6C2-32CA-450285EE1275}"/>
          </ac:spMkLst>
        </pc:spChg>
        <pc:spChg chg="add">
          <ac:chgData name="Daniel Centurion Barrionuevo" userId="f5a8a806-2675-4714-b1a3-c74385966ac0" providerId="ADAL" clId="{1576BE0D-6B7A-4ED1-81BE-B9ED56713559}" dt="2025-10-09T17:00:55.797" v="2466"/>
          <ac:spMkLst>
            <pc:docMk/>
            <pc:sldMk cId="3294132617" sldId="266"/>
            <ac:spMk id="6" creationId="{E96B8BE8-BEA7-A522-AE80-14FBC6D1EA7F}"/>
          </ac:spMkLst>
        </pc:spChg>
        <pc:spChg chg="add">
          <ac:chgData name="Daniel Centurion Barrionuevo" userId="f5a8a806-2675-4714-b1a3-c74385966ac0" providerId="ADAL" clId="{1576BE0D-6B7A-4ED1-81BE-B9ED56713559}" dt="2025-10-09T17:00:57.976" v="2467"/>
          <ac:spMkLst>
            <pc:docMk/>
            <pc:sldMk cId="3294132617" sldId="266"/>
            <ac:spMk id="7" creationId="{F8F5A175-69C9-7DDD-A5F9-728247697BA7}"/>
          </ac:spMkLst>
        </pc:spChg>
        <pc:spChg chg="add mod">
          <ac:chgData name="Daniel Centurion Barrionuevo" userId="f5a8a806-2675-4714-b1a3-c74385966ac0" providerId="ADAL" clId="{1576BE0D-6B7A-4ED1-81BE-B9ED56713559}" dt="2025-10-09T17:01:04.572" v="2471"/>
          <ac:spMkLst>
            <pc:docMk/>
            <pc:sldMk cId="3294132617" sldId="266"/>
            <ac:spMk id="8" creationId="{E82D7032-DA77-7308-1D5E-B31617A8A1A2}"/>
          </ac:spMkLst>
        </pc:spChg>
        <pc:spChg chg="add">
          <ac:chgData name="Daniel Centurion Barrionuevo" userId="f5a8a806-2675-4714-b1a3-c74385966ac0" providerId="ADAL" clId="{1576BE0D-6B7A-4ED1-81BE-B9ED56713559}" dt="2025-10-09T17:02:05.807" v="2474"/>
          <ac:spMkLst>
            <pc:docMk/>
            <pc:sldMk cId="3294132617" sldId="266"/>
            <ac:spMk id="9" creationId="{3F0B224C-99A9-0AAA-30AC-F93A2F8A85C8}"/>
          </ac:spMkLst>
        </pc:spChg>
        <pc:spChg chg="add">
          <ac:chgData name="Daniel Centurion Barrionuevo" userId="f5a8a806-2675-4714-b1a3-c74385966ac0" providerId="ADAL" clId="{1576BE0D-6B7A-4ED1-81BE-B9ED56713559}" dt="2025-10-09T17:02:09.746" v="2476"/>
          <ac:spMkLst>
            <pc:docMk/>
            <pc:sldMk cId="3294132617" sldId="266"/>
            <ac:spMk id="10" creationId="{D4198897-056F-33A6-CF84-A140A6E8DDFE}"/>
          </ac:spMkLst>
        </pc:spChg>
        <pc:spChg chg="add mod">
          <ac:chgData name="Daniel Centurion Barrionuevo" userId="f5a8a806-2675-4714-b1a3-c74385966ac0" providerId="ADAL" clId="{1576BE0D-6B7A-4ED1-81BE-B9ED56713559}" dt="2025-10-09T17:10:25.669" v="2573" actId="14100"/>
          <ac:spMkLst>
            <pc:docMk/>
            <pc:sldMk cId="3294132617" sldId="266"/>
            <ac:spMk id="11" creationId="{BDC82132-76A7-7126-8497-4DD60F390842}"/>
          </ac:spMkLst>
        </pc:spChg>
        <pc:spChg chg="del mod">
          <ac:chgData name="Daniel Centurion Barrionuevo" userId="f5a8a806-2675-4714-b1a3-c74385966ac0" providerId="ADAL" clId="{1576BE0D-6B7A-4ED1-81BE-B9ED56713559}" dt="2025-10-09T17:02:09.398" v="2475" actId="478"/>
          <ac:spMkLst>
            <pc:docMk/>
            <pc:sldMk cId="3294132617" sldId="266"/>
            <ac:spMk id="12" creationId="{B46E8847-5801-4BA8-0FB8-85BDC1EF586D}"/>
          </ac:spMkLst>
        </pc:spChg>
        <pc:spChg chg="add">
          <ac:chgData name="Daniel Centurion Barrionuevo" userId="f5a8a806-2675-4714-b1a3-c74385966ac0" providerId="ADAL" clId="{1576BE0D-6B7A-4ED1-81BE-B9ED56713559}" dt="2025-10-09T17:09:46.977" v="2568"/>
          <ac:spMkLst>
            <pc:docMk/>
            <pc:sldMk cId="3294132617" sldId="266"/>
            <ac:spMk id="15" creationId="{59F7EE0A-B0AA-A910-683D-B6BC2549B672}"/>
          </ac:spMkLst>
        </pc:spChg>
        <pc:picChg chg="add del">
          <ac:chgData name="Daniel Centurion Barrionuevo" userId="f5a8a806-2675-4714-b1a3-c74385966ac0" providerId="ADAL" clId="{1576BE0D-6B7A-4ED1-81BE-B9ED56713559}" dt="2025-10-09T16:53:00.234" v="2465" actId="22"/>
          <ac:picMkLst>
            <pc:docMk/>
            <pc:sldMk cId="3294132617" sldId="266"/>
            <ac:picMk id="4" creationId="{CF824F80-F6D9-1A1A-045B-624CF7210451}"/>
          </ac:picMkLst>
        </pc:picChg>
        <pc:picChg chg="del">
          <ac:chgData name="Daniel Centurion Barrionuevo" userId="f5a8a806-2675-4714-b1a3-c74385966ac0" providerId="ADAL" clId="{1576BE0D-6B7A-4ED1-81BE-B9ED56713559}" dt="2025-10-09T16:52:58.485" v="2463" actId="478"/>
          <ac:picMkLst>
            <pc:docMk/>
            <pc:sldMk cId="3294132617" sldId="266"/>
            <ac:picMk id="5" creationId="{DBE0F03F-C29D-5B26-4831-A24E81FB2D79}"/>
          </ac:picMkLst>
        </pc:picChg>
        <pc:picChg chg="add del mod">
          <ac:chgData name="Daniel Centurion Barrionuevo" userId="f5a8a806-2675-4714-b1a3-c74385966ac0" providerId="ADAL" clId="{1576BE0D-6B7A-4ED1-81BE-B9ED56713559}" dt="2025-10-09T17:10:29.701" v="2575" actId="478"/>
          <ac:picMkLst>
            <pc:docMk/>
            <pc:sldMk cId="3294132617" sldId="266"/>
            <ac:picMk id="14" creationId="{6164AC02-9430-8109-CC46-B63AA4EA7F2E}"/>
          </ac:picMkLst>
        </pc:picChg>
      </pc:sldChg>
      <pc:sldChg chg="modSp add mod">
        <pc:chgData name="Daniel Centurion Barrionuevo" userId="f5a8a806-2675-4714-b1a3-c74385966ac0" providerId="ADAL" clId="{1576BE0D-6B7A-4ED1-81BE-B9ED56713559}" dt="2025-10-09T17:17:11.926" v="2652" actId="20577"/>
        <pc:sldMkLst>
          <pc:docMk/>
          <pc:sldMk cId="276859241" sldId="267"/>
        </pc:sldMkLst>
        <pc:spChg chg="mod">
          <ac:chgData name="Daniel Centurion Barrionuevo" userId="f5a8a806-2675-4714-b1a3-c74385966ac0" providerId="ADAL" clId="{1576BE0D-6B7A-4ED1-81BE-B9ED56713559}" dt="2025-10-09T17:10:45.689" v="2584"/>
          <ac:spMkLst>
            <pc:docMk/>
            <pc:sldMk cId="276859241" sldId="267"/>
            <ac:spMk id="2" creationId="{6A196E4C-60C7-BCCA-2A96-C089F22E6765}"/>
          </ac:spMkLst>
        </pc:spChg>
        <pc:spChg chg="mod">
          <ac:chgData name="Daniel Centurion Barrionuevo" userId="f5a8a806-2675-4714-b1a3-c74385966ac0" providerId="ADAL" clId="{1576BE0D-6B7A-4ED1-81BE-B9ED56713559}" dt="2025-10-09T17:17:11.926" v="2652" actId="20577"/>
          <ac:spMkLst>
            <pc:docMk/>
            <pc:sldMk cId="276859241" sldId="267"/>
            <ac:spMk id="11" creationId="{630818B9-A36B-491A-27DD-5CFDB02A8E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DDA8-3052-24EA-8F47-3E64C9528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20B52-847F-780D-E719-2806D4D6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A391-ABB8-DF6A-BD37-B674B3AB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7926-39DD-5D2C-6509-67B9FA7F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844E-E4B1-79AC-E072-6DA99CD3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64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72C-7D00-782E-CEAE-60A9B961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A905-F85A-3B7E-08C3-3AA09149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9F4F-5170-D246-38C6-95AF2FEE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F6CA-B64A-2A12-B353-C289E26F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6326-CE96-7C16-A6F8-FA8280B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25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0E2A-97FF-F75C-1259-EB5262171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3C298-BE54-4B35-5154-82F46CBA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F55-E37C-4606-D931-C679AC0F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8EB6-EA20-AFEE-B579-599AEC5E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578E-2DD7-CC7D-FA4C-27D0282A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23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D426-5772-9146-3CF6-DC165313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8C0E-A122-43A7-0499-EF66372A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B42F-6DEC-66FB-2E6A-C4F5033C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B6C0-D0F7-6112-8CD7-49C99C1A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4090-6BA3-1BA6-9A84-8B84F25E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881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752-F5CC-15B2-76B0-30133691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ECE0-B2DA-45A3-853D-663FBC6E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F356-D65C-1D10-2DA4-228D1838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B4D7-95DE-942F-7AC6-E92E371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EA36-FF92-1249-804A-1616F9E0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20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3A9E-AE03-8DFB-B67A-B2DB2B8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8B0D-F073-12EF-13B3-26D3648F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F0823-46FB-2B5E-F76A-06EA69C8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FF26-6C8B-A69A-E56B-8ACE8D84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0EA7-0DA6-F001-FA7E-EBF1C5A2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65CF-93FE-1C97-EF09-666FD80F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263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864B-87A1-26F8-D682-916CB907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82AF-68B0-07A0-73CC-40916E49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E84F-7411-2DD5-F590-B076CBBD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32116-C4DD-1244-8F52-2FEF52F1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07F3D-28CC-6DDF-4C21-E15973B98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95CA5-D2EB-4B94-A535-EDCC2D8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4391B-D01E-CF25-A95D-01308432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CC1C1-C973-6AA8-5BAB-190866D5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8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BA63-B5D4-BE1A-995C-7FBD2A98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FB82-ECED-8FF2-7D7D-6DA9AD7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8668F-D9F0-8269-582F-716A601D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0642-B38C-3D89-9B0A-E2132F5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95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73C3-EC6D-7D0A-FA43-39A190E4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A7D5D-F70D-79A4-ACC8-AC1DC61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BB503-5776-71D9-0839-C15CE16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3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BA39-3952-39CA-8E04-A5729FF4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A9CD-44EF-AA67-9ABD-CBB78FD0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29F3-C772-251C-63DE-FD0A3257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609A-4169-C197-7424-5B36753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C701-6F5D-3FB0-8670-47364350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BC85-6ED8-873B-7195-E6391456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9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E00C-41B1-4EE3-062B-107AF9BB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0AF85-ED60-27C7-E6A2-376705E51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81892-F6B2-FF24-D9E6-CA018744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7960F-C2BC-253B-C281-2CEA29EB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81395-59B6-77C5-1CFF-F630A2F2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8676-898C-2953-E78A-69DABEF2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8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24720-AE36-96E6-6ABD-DED535E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825E-1A74-6CF1-ED6D-BBC1B52E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EC68-D976-1BFB-EB8F-12933DDC8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2D102-EE9D-495B-8DBA-91A99A269FEA}" type="datetimeFigureOut">
              <a:rPr lang="nb-NO" smtClean="0"/>
              <a:t>10.10.2025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7244-BE77-99E7-6BCB-4C25E81B2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7EA5-E2FE-5EEF-F5D5-759AB383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F90F8-0B72-4C5A-A687-0398ED5955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7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CD0C-1043-529A-0F72-8A36B9A5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671"/>
          </a:xfrm>
        </p:spPr>
        <p:txBody>
          <a:bodyPr>
            <a:noAutofit/>
          </a:bodyPr>
          <a:lstStyle/>
          <a:p>
            <a:r>
              <a:rPr lang="nb-NO" dirty="0"/>
              <a:t>t-SNE: parameter tuning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6A6F-751E-0311-E150-58739A074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Daniel Centurion Barrionuevo</a:t>
            </a:r>
          </a:p>
        </p:txBody>
      </p:sp>
    </p:spTree>
    <p:extLst>
      <p:ext uri="{BB962C8B-B14F-4D97-AF65-F5344CB8AC3E}">
        <p14:creationId xmlns:p14="http://schemas.microsoft.com/office/powerpoint/2010/main" val="328420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F03E6-B601-A885-EA6C-1F790A96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9072-6268-69D5-6D95-9C0EEB2D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Number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iterations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B6BC1-30BB-9DC4-3887-A4E695C52A3F}"/>
              </a:ext>
            </a:extLst>
          </p:cNvPr>
          <p:cNvSpPr txBox="1"/>
          <p:nvPr/>
        </p:nvSpPr>
        <p:spPr>
          <a:xfrm>
            <a:off x="106791" y="1957736"/>
            <a:ext cx="11973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Iterate</a:t>
            </a:r>
            <a:r>
              <a:rPr lang="nb-NO" sz="2800" dirty="0"/>
              <a:t> </a:t>
            </a:r>
            <a:r>
              <a:rPr lang="nb-NO" sz="2800" dirty="0" err="1"/>
              <a:t>until</a:t>
            </a:r>
            <a:r>
              <a:rPr lang="nb-NO" sz="2800" dirty="0"/>
              <a:t> </a:t>
            </a:r>
            <a:r>
              <a:rPr lang="nb-NO" sz="2800" dirty="0" err="1"/>
              <a:t>reaching</a:t>
            </a:r>
            <a:r>
              <a:rPr lang="nb-NO" sz="2800" dirty="0"/>
              <a:t> a stable </a:t>
            </a:r>
            <a:r>
              <a:rPr lang="nb-NO" sz="2800" dirty="0" err="1"/>
              <a:t>configuration</a:t>
            </a:r>
            <a:r>
              <a:rPr lang="nb-NO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Scikit-learn default: 1000</a:t>
            </a:r>
            <a:endParaRPr lang="nb-NO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57DFA-45FC-5DC1-2D5E-D0039BA0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1" y="3429000"/>
            <a:ext cx="11973967" cy="2893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0983A-E4EF-DBDC-6820-49EB79D31946}"/>
              </a:ext>
            </a:extLst>
          </p:cNvPr>
          <p:cNvSpPr txBox="1"/>
          <p:nvPr/>
        </p:nvSpPr>
        <p:spPr>
          <a:xfrm>
            <a:off x="3690973" y="6216134"/>
            <a:ext cx="6100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dirty="0"/>
              <a:t>https://distill.pub/2016/misread-tsne/</a:t>
            </a:r>
          </a:p>
        </p:txBody>
      </p:sp>
    </p:spTree>
    <p:extLst>
      <p:ext uri="{BB962C8B-B14F-4D97-AF65-F5344CB8AC3E}">
        <p14:creationId xmlns:p14="http://schemas.microsoft.com/office/powerpoint/2010/main" val="388171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137F-A263-E597-95B7-40F34EF9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76B1-F7CF-F6C2-32CA-450285EE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82132-76A7-7126-8497-4DD60F390842}"/>
              </a:ext>
            </a:extLst>
          </p:cNvPr>
          <p:cNvSpPr txBox="1"/>
          <p:nvPr/>
        </p:nvSpPr>
        <p:spPr>
          <a:xfrm>
            <a:off x="838200" y="2090172"/>
            <a:ext cx="7625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Too low</a:t>
            </a:r>
            <a:r>
              <a:rPr lang="en-US" sz="2400" dirty="0"/>
              <a:t>:  the map changes slowly and could get stuck in a poor local minimum (e.g. everything clumped together).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Too high</a:t>
            </a:r>
            <a:r>
              <a:rPr lang="en-US" sz="2400" dirty="0"/>
              <a:t>: points move too aggressively and the structure “explodes” (points scatter randomly).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Scikit-learn default: max(N /</a:t>
            </a:r>
            <a:r>
              <a:rPr lang="en-US" sz="2400" dirty="0" err="1"/>
              <a:t>early_exaggeration</a:t>
            </a:r>
            <a:r>
              <a:rPr lang="en-US" sz="2400" dirty="0"/>
              <a:t> / 4, 50) where N is the sample size,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29413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13328-F1F4-2BAD-C1E6-6165ACE55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6E4C-60C7-BCCA-2A96-C089F22E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Early</a:t>
            </a:r>
            <a:r>
              <a:rPr lang="nb-NO" b="1" dirty="0"/>
              <a:t> </a:t>
            </a:r>
            <a:r>
              <a:rPr lang="nb-NO" b="1" dirty="0" err="1"/>
              <a:t>Exaggeration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18B9-A36B-491A-27DD-5CFDB02A8E20}"/>
              </a:ext>
            </a:extLst>
          </p:cNvPr>
          <p:cNvSpPr txBox="1"/>
          <p:nvPr/>
        </p:nvSpPr>
        <p:spPr>
          <a:xfrm>
            <a:off x="838200" y="1690688"/>
            <a:ext cx="11179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with 12.0 (the default).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Increase it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Clusters are too close or overlapping.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have many samples (&gt;10k).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Decrease it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embedding “explodes” or spreads too far apart.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have small datasets (&lt;1k). 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Rule of thumb</a:t>
            </a:r>
            <a:r>
              <a:rPr lang="en-US" sz="2400" dirty="0"/>
              <a:t>: For N data points, a slightly larger early exaggeration (≈ 12–32) helps stabilize large-scale structure before fine-grained adjustment.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768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A799-DA38-C4E6-F5D4-65111B7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t-SNE: </a:t>
            </a:r>
            <a:r>
              <a:rPr lang="nb-NO" b="1" dirty="0" err="1"/>
              <a:t>how</a:t>
            </a:r>
            <a:r>
              <a:rPr lang="nb-NO" b="1" dirty="0"/>
              <a:t> it </a:t>
            </a:r>
            <a:r>
              <a:rPr lang="nb-NO" b="1" dirty="0" err="1"/>
              <a:t>works</a:t>
            </a:r>
            <a:endParaRPr lang="nb-N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9CA77-6EB1-A0CC-C401-0CFE2B23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7" y="2046411"/>
            <a:ext cx="5788973" cy="424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53CDA-DAC7-306C-9473-FAE164B9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04" y="2294343"/>
            <a:ext cx="5226096" cy="841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A5A45-EDDA-E052-91A1-A5CB6344A199}"/>
                  </a:ext>
                </a:extLst>
              </p:cNvPr>
              <p:cNvSpPr txBox="1"/>
              <p:nvPr/>
            </p:nvSpPr>
            <p:spPr>
              <a:xfrm>
                <a:off x="1141332" y="1699284"/>
                <a:ext cx="4267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/>
                  <a:t>High </a:t>
                </a:r>
                <a:r>
                  <a:rPr lang="nb-NO" sz="2000" dirty="0" err="1"/>
                  <a:t>dimensional</a:t>
                </a:r>
                <a:r>
                  <a:rPr lang="nb-NO" sz="2000" dirty="0"/>
                  <a:t> data: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2000" b="1" dirty="0"/>
                  <a:t> </a:t>
                </a:r>
                <a:r>
                  <a:rPr lang="nb-NO" sz="2000" dirty="0" err="1"/>
                  <a:t>points</a:t>
                </a:r>
                <a:endParaRPr lang="nb-NO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A5A45-EDDA-E052-91A1-A5CB6344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32" y="1699284"/>
                <a:ext cx="4267450" cy="400110"/>
              </a:xfrm>
              <a:prstGeom prst="rect">
                <a:avLst/>
              </a:prstGeom>
              <a:blipFill>
                <a:blip r:embed="rId4"/>
                <a:stretch>
                  <a:fillRect l="-1429" t="-7692" r="-857" b="-2923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961A7-B01F-9C39-CCD2-F2D60ACF5403}"/>
                  </a:ext>
                </a:extLst>
              </p:cNvPr>
              <p:cNvSpPr txBox="1"/>
              <p:nvPr/>
            </p:nvSpPr>
            <p:spPr>
              <a:xfrm>
                <a:off x="6096000" y="1699284"/>
                <a:ext cx="52260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dirty="0"/>
                  <a:t>Low </a:t>
                </a:r>
                <a:r>
                  <a:rPr lang="nb-NO" sz="2000" dirty="0" err="1"/>
                  <a:t>dimensional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representation</a:t>
                </a:r>
                <a:r>
                  <a:rPr lang="nb-NO" sz="2000" dirty="0"/>
                  <a:t>: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nb-NO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 err="1"/>
                  <a:t>points</a:t>
                </a:r>
                <a:endParaRPr lang="nb-NO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961A7-B01F-9C39-CCD2-F2D60ACF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9284"/>
                <a:ext cx="5226096" cy="707886"/>
              </a:xfrm>
              <a:prstGeom prst="rect">
                <a:avLst/>
              </a:prstGeom>
              <a:blipFill>
                <a:blip r:embed="rId5"/>
                <a:stretch>
                  <a:fillRect l="-1167" t="-5172" b="-1551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17FAB5-5073-E524-3535-3E0E93337655}"/>
              </a:ext>
            </a:extLst>
          </p:cNvPr>
          <p:cNvSpPr txBox="1"/>
          <p:nvPr/>
        </p:nvSpPr>
        <p:spPr>
          <a:xfrm>
            <a:off x="525056" y="6369764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Figures</a:t>
            </a:r>
            <a:r>
              <a:rPr lang="nb-NO" sz="1000" dirty="0"/>
              <a:t> </a:t>
            </a:r>
            <a:r>
              <a:rPr lang="nb-NO" sz="1000" dirty="0" err="1"/>
              <a:t>source</a:t>
            </a:r>
            <a:r>
              <a:rPr lang="nb-NO" sz="1000" dirty="0"/>
              <a:t>: https://medium.com/data-science/t-sne-clearly-explained-d84c537f53a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4B8AF0-9E6E-CBAD-94F3-9D18C379D57A}"/>
                  </a:ext>
                </a:extLst>
              </p:cNvPr>
              <p:cNvSpPr txBox="1"/>
              <p:nvPr/>
            </p:nvSpPr>
            <p:spPr>
              <a:xfrm>
                <a:off x="6211690" y="3136015"/>
                <a:ext cx="511040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b="1" dirty="0"/>
                  <a:t>Objective</a:t>
                </a:r>
                <a:r>
                  <a:rPr lang="nb-NO" sz="2000" dirty="0"/>
                  <a:t>: 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1 - </a:t>
                </a:r>
                <a:r>
                  <a:rPr lang="nb-NO" sz="2000" dirty="0" err="1"/>
                  <a:t>generate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distributions</a:t>
                </a:r>
                <a:r>
                  <a:rPr lang="nb-NO" sz="2000" dirty="0"/>
                  <a:t> </a:t>
                </a:r>
                <a:r>
                  <a:rPr lang="nb-NO" sz="2000" b="1" dirty="0"/>
                  <a:t>P</a:t>
                </a:r>
                <a:r>
                  <a:rPr lang="nb-NO" sz="2000" dirty="0"/>
                  <a:t> </a:t>
                </a:r>
                <a:r>
                  <a:rPr lang="nb-NO" sz="2000" dirty="0" err="1"/>
                  <a:t>which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returns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likehood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2000" dirty="0"/>
                  <a:t> points </a:t>
                </a:r>
                <a:r>
                  <a:rPr lang="nb-NO" sz="2000" dirty="0" err="1"/>
                  <a:t>being</a:t>
                </a:r>
                <a:r>
                  <a:rPr lang="nb-NO" sz="2000" dirty="0"/>
                  <a:t> </a:t>
                </a:r>
                <a:r>
                  <a:rPr lang="nb-NO" sz="2000" dirty="0" err="1"/>
                  <a:t>neighbours</a:t>
                </a:r>
                <a:r>
                  <a:rPr lang="nb-NO" sz="2000" dirty="0"/>
                  <a:t> or not.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2 - </a:t>
                </a:r>
                <a:r>
                  <a:rPr lang="nb-NO" sz="2000" dirty="0" err="1"/>
                  <a:t>generate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distributions</a:t>
                </a:r>
                <a:r>
                  <a:rPr lang="nb-NO" sz="2000" dirty="0"/>
                  <a:t> </a:t>
                </a:r>
                <a:r>
                  <a:rPr lang="nb-NO" sz="2000" b="1" dirty="0"/>
                  <a:t>Q</a:t>
                </a:r>
                <a:r>
                  <a:rPr lang="nb-NO" sz="2000" dirty="0"/>
                  <a:t> </a:t>
                </a:r>
                <a:r>
                  <a:rPr lang="nb-NO" sz="2000" dirty="0" err="1"/>
                  <a:t>which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returns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likehood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2000" dirty="0"/>
                  <a:t> points </a:t>
                </a:r>
                <a:r>
                  <a:rPr lang="nb-NO" sz="2000" dirty="0" err="1"/>
                  <a:t>being</a:t>
                </a:r>
                <a:r>
                  <a:rPr lang="nb-NO" sz="2000" dirty="0"/>
                  <a:t> </a:t>
                </a:r>
                <a:r>
                  <a:rPr lang="nb-NO" sz="2000" dirty="0" err="1"/>
                  <a:t>neighbours</a:t>
                </a:r>
                <a:r>
                  <a:rPr lang="nb-NO" sz="2000" dirty="0"/>
                  <a:t> or not.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3 – </a:t>
                </a:r>
                <a:r>
                  <a:rPr lang="nb-NO" sz="2000" dirty="0" err="1"/>
                  <a:t>Change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nb-NO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2000" dirty="0"/>
                  <a:t> in order to </a:t>
                </a:r>
                <a:r>
                  <a:rPr lang="nb-NO" sz="2000" dirty="0" err="1"/>
                  <a:t>approximate</a:t>
                </a:r>
                <a:r>
                  <a:rPr lang="nb-NO" sz="2000" dirty="0"/>
                  <a:t> </a:t>
                </a:r>
                <a:r>
                  <a:rPr lang="nb-NO" sz="2000" b="1" dirty="0"/>
                  <a:t>Q</a:t>
                </a:r>
                <a:r>
                  <a:rPr lang="nb-NO" sz="2000" dirty="0"/>
                  <a:t> to </a:t>
                </a:r>
                <a:r>
                  <a:rPr lang="nb-NO" sz="2000" b="1" dirty="0"/>
                  <a:t>P</a:t>
                </a:r>
                <a:r>
                  <a:rPr lang="nb-NO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4B8AF0-9E6E-CBAD-94F3-9D18C379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90" y="3136015"/>
                <a:ext cx="5110406" cy="3477875"/>
              </a:xfrm>
              <a:prstGeom prst="rect">
                <a:avLst/>
              </a:prstGeom>
              <a:blipFill>
                <a:blip r:embed="rId6"/>
                <a:stretch>
                  <a:fillRect l="-1313" t="-876" r="-477" b="-22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3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4E7C-DD5A-E5EC-57DA-526B3D89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High </a:t>
            </a:r>
            <a:r>
              <a:rPr lang="nb-NO" b="1" dirty="0" err="1"/>
              <a:t>Dimensional</a:t>
            </a:r>
            <a:r>
              <a:rPr lang="nb-NO" b="1" dirty="0"/>
              <a:t> </a:t>
            </a:r>
            <a:r>
              <a:rPr lang="nb-NO" b="1" dirty="0" err="1"/>
              <a:t>Similarity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A9887-F786-7133-5E0C-1C407857F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241" y="1338392"/>
                <a:ext cx="4895155" cy="520257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1800" dirty="0"/>
                  <a:t> : </a:t>
                </a:r>
                <a:r>
                  <a:rPr lang="nb-NO" sz="1800" dirty="0" err="1"/>
                  <a:t>conditional</a:t>
                </a:r>
                <a:r>
                  <a:rPr lang="nb-NO" sz="1800" dirty="0"/>
                  <a:t> </a:t>
                </a:r>
                <a:r>
                  <a:rPr lang="nb-NO" sz="1800" dirty="0" err="1"/>
                  <a:t>probability</a:t>
                </a:r>
                <a:r>
                  <a:rPr lang="nb-NO" sz="1800" dirty="0"/>
                  <a:t> </a:t>
                </a:r>
                <a:r>
                  <a:rPr lang="nb-NO" sz="1800" dirty="0" err="1"/>
                  <a:t>that</a:t>
                </a:r>
                <a:r>
                  <a:rPr lang="nb-N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sz="1800" dirty="0"/>
                  <a:t> </a:t>
                </a:r>
                <a:r>
                  <a:rPr lang="nb-NO" sz="1800" dirty="0" err="1"/>
                  <a:t>will</a:t>
                </a:r>
                <a:r>
                  <a:rPr lang="nb-NO" sz="1800" dirty="0"/>
                  <a:t> </a:t>
                </a:r>
                <a:r>
                  <a:rPr lang="nb-NO" sz="1800" dirty="0" err="1"/>
                  <a:t>pick</a:t>
                </a:r>
                <a:r>
                  <a:rPr lang="nb-N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18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nb-NO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1800" b="0" i="0" smtClean="0">
                        <a:latin typeface="Cambria Math" panose="02040503050406030204" pitchFamily="18" charset="0"/>
                      </a:rPr>
                      <m:t>neighbour</m:t>
                    </m:r>
                    <m:r>
                      <a:rPr lang="nb-NO" sz="1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nb-NO" sz="1800" dirty="0"/>
              </a:p>
              <a:p>
                <a:pPr marL="0" indent="0">
                  <a:buNone/>
                </a:pPr>
                <a:endParaRPr lang="nb-NO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nb-NO" sz="1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nb-NO" sz="1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nb-NO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nb-NO" sz="1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nb-NO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nb-NO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nb-NO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nb-NO" sz="1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sz="1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nb-NO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nb-NO" sz="1800" dirty="0"/>
              </a:p>
              <a:p>
                <a:pPr marL="0" indent="0">
                  <a:buNone/>
                </a:pPr>
                <a:endParaRPr lang="nb-NO" sz="1800" dirty="0"/>
              </a:p>
              <a:p>
                <a:r>
                  <a:rPr lang="nb-NO" sz="1800" dirty="0">
                    <a:ea typeface="Cambria Math" panose="02040503050406030204" pitchFamily="18" charset="0"/>
                  </a:rPr>
                  <a:t>A </a:t>
                </a:r>
                <a:r>
                  <a:rPr lang="nb-NO" sz="1800" dirty="0" err="1">
                    <a:ea typeface="Cambria Math" panose="02040503050406030204" pitchFamily="18" charset="0"/>
                  </a:rPr>
                  <a:t>binary</a:t>
                </a:r>
                <a:r>
                  <a:rPr lang="nb-NO" sz="1800" dirty="0">
                    <a:ea typeface="Cambria Math" panose="02040503050406030204" pitchFamily="18" charset="0"/>
                  </a:rPr>
                  <a:t> </a:t>
                </a:r>
                <a:r>
                  <a:rPr lang="nb-NO" sz="1800" dirty="0" err="1">
                    <a:ea typeface="Cambria Math" panose="02040503050406030204" pitchFamily="18" charset="0"/>
                  </a:rPr>
                  <a:t>search</a:t>
                </a:r>
                <a:r>
                  <a:rPr lang="nb-NO" sz="1800" dirty="0">
                    <a:ea typeface="Cambria Math" panose="02040503050406030204" pitchFamily="18" charset="0"/>
                  </a:rPr>
                  <a:t> </a:t>
                </a:r>
                <a:r>
                  <a:rPr lang="nb-NO" sz="1800" dirty="0" err="1">
                    <a:ea typeface="Cambria Math" panose="02040503050406030204" pitchFamily="18" charset="0"/>
                  </a:rPr>
                  <a:t>finds</a:t>
                </a:r>
                <a:r>
                  <a:rPr lang="nb-N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b-N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b-NO" sz="1800" b="1" i="1" dirty="0">
                    <a:latin typeface="Cambria Math" panose="02040503050406030204" pitchFamily="18" charset="0"/>
                  </a:rPr>
                  <a:t> </a:t>
                </a:r>
                <a:r>
                  <a:rPr lang="nb-NO" sz="1800" dirty="0" err="1">
                    <a:latin typeface="Cambria Math" panose="02040503050406030204" pitchFamily="18" charset="0"/>
                  </a:rPr>
                  <a:t>which</a:t>
                </a:r>
                <a:r>
                  <a:rPr lang="nb-NO" sz="1800" dirty="0">
                    <a:latin typeface="Cambria Math" panose="02040503050406030204" pitchFamily="18" charset="0"/>
                  </a:rPr>
                  <a:t> </a:t>
                </a:r>
                <a:r>
                  <a:rPr lang="nb-NO" sz="1800" dirty="0" err="1">
                    <a:latin typeface="Cambria Math" panose="02040503050406030204" pitchFamily="18" charset="0"/>
                  </a:rPr>
                  <a:t>achieves</a:t>
                </a:r>
                <a:r>
                  <a:rPr lang="nb-NO" sz="1800" dirty="0">
                    <a:latin typeface="Cambria Math" panose="02040503050406030204" pitchFamily="18" charset="0"/>
                  </a:rPr>
                  <a:t> </a:t>
                </a:r>
                <a:r>
                  <a:rPr lang="nb-NO" sz="1800" b="1" i="1" u="sng" dirty="0" err="1">
                    <a:latin typeface="Cambria Math" panose="02040503050406030204" pitchFamily="18" charset="0"/>
                  </a:rPr>
                  <a:t>perplexity</a:t>
                </a:r>
                <a:r>
                  <a:rPr lang="nb-NO" sz="1800" b="1" i="1" u="sng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8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nb-NO" sz="1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nb-NO" sz="1800" b="1" i="1" u="sng" dirty="0">
                  <a:latin typeface="Cambria Math" panose="02040503050406030204" pitchFamily="18" charset="0"/>
                </a:endParaRPr>
              </a:p>
              <a:p>
                <a:endParaRPr lang="nb-NO" sz="1800" b="1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nb-NO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l-G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𝜢</m:t>
                          </m:r>
                        </m:sup>
                      </m:sSup>
                      <m:r>
                        <a:rPr lang="nb-NO" sz="1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1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nb-NO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𝜢</m:t>
                      </m:r>
                      <m:r>
                        <a:rPr lang="nb-NO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nb-NO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nb-NO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nb-NO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nb-NO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nb-NO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nb-NO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b-NO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nb-NO" sz="18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sz="18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nb-NO" sz="18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nb-NO" sz="1800" dirty="0"/>
                  <a:t> : joint </a:t>
                </a:r>
                <a:r>
                  <a:rPr lang="nb-NO" sz="1800" dirty="0" err="1"/>
                  <a:t>probability</a:t>
                </a:r>
                <a:endParaRPr lang="nb-NO" sz="1800" dirty="0"/>
              </a:p>
              <a:p>
                <a:pPr marL="0" indent="0">
                  <a:buNone/>
                </a:pPr>
                <a:endParaRPr lang="nb-N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nb-NO" sz="1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nb-NO" sz="18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nb-NO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A9887-F786-7133-5E0C-1C407857F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241" y="1338392"/>
                <a:ext cx="4895155" cy="5202572"/>
              </a:xfrm>
              <a:blipFill>
                <a:blip r:embed="rId2"/>
                <a:stretch>
                  <a:fillRect l="-872" t="-938" b="-480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80BE169-C1D3-C7FC-8EED-D1559A5A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55" y="1456146"/>
            <a:ext cx="6210245" cy="5265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5C2E5-373F-3FC8-6024-5103E2E22F0D}"/>
              </a:ext>
            </a:extLst>
          </p:cNvPr>
          <p:cNvSpPr txBox="1"/>
          <p:nvPr/>
        </p:nvSpPr>
        <p:spPr>
          <a:xfrm>
            <a:off x="6425272" y="6492875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Figures</a:t>
            </a:r>
            <a:r>
              <a:rPr lang="nb-NO" sz="1000" dirty="0"/>
              <a:t> </a:t>
            </a:r>
            <a:r>
              <a:rPr lang="nb-NO" sz="1000" dirty="0" err="1"/>
              <a:t>source</a:t>
            </a:r>
            <a:r>
              <a:rPr lang="nb-NO" sz="1000" dirty="0"/>
              <a:t>: https://medium.com/data-science/t-sne-clearly-explained-d84c537f53a 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D0BEE1F-A18D-4EEC-5198-FABCED12539C}"/>
              </a:ext>
            </a:extLst>
          </p:cNvPr>
          <p:cNvSpPr/>
          <p:nvPr/>
        </p:nvSpPr>
        <p:spPr>
          <a:xfrm>
            <a:off x="634073" y="4021914"/>
            <a:ext cx="1648590" cy="263083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002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A748-C2ED-985B-510B-ED1FAC95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F025-7DAE-C560-E549-EF8181A4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Low</a:t>
            </a:r>
            <a:r>
              <a:rPr lang="nb-NO" b="1" dirty="0"/>
              <a:t> </a:t>
            </a:r>
            <a:r>
              <a:rPr lang="nb-NO" b="1" dirty="0" err="1"/>
              <a:t>Dimensional</a:t>
            </a:r>
            <a:r>
              <a:rPr lang="nb-NO" b="1" dirty="0"/>
              <a:t> </a:t>
            </a:r>
            <a:r>
              <a:rPr lang="nb-NO" b="1" dirty="0" err="1"/>
              <a:t>Similarity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58C8A-35B7-793F-50C9-1BD220185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3508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nb-NO" sz="20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nb-NO" sz="2000" dirty="0"/>
                  <a:t> : joint </a:t>
                </a: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that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sz="2000" dirty="0"/>
                  <a:t> </a:t>
                </a:r>
                <a:r>
                  <a:rPr lang="nb-NO" sz="2000" dirty="0" err="1"/>
                  <a:t>will</a:t>
                </a:r>
                <a:r>
                  <a:rPr lang="nb-NO" sz="2000" dirty="0"/>
                  <a:t> </a:t>
                </a:r>
                <a:r>
                  <a:rPr lang="nb-NO" sz="2000" dirty="0" err="1"/>
                  <a:t>pick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neighbour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nb-NO" sz="2000" dirty="0"/>
              </a:p>
              <a:p>
                <a:pPr marL="0" indent="0">
                  <a:buNone/>
                </a:pPr>
                <a:endParaRPr lang="nb-NO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nb-NO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nb-NO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nb-NO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nb-N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nb-NO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nb-NO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sz="2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nb-NO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58C8A-35B7-793F-50C9-1BD220185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35085" cy="4351338"/>
              </a:xfrm>
              <a:blipFill>
                <a:blip r:embed="rId2"/>
                <a:stretch>
                  <a:fillRect l="-1135" t="-11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F4588F5-5ACF-2959-580F-65ACB44D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73" y="1461705"/>
            <a:ext cx="5200927" cy="52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0B1AD-D970-F072-572C-4084D54E94E1}"/>
              </a:ext>
            </a:extLst>
          </p:cNvPr>
          <p:cNvSpPr txBox="1"/>
          <p:nvPr/>
        </p:nvSpPr>
        <p:spPr>
          <a:xfrm>
            <a:off x="6011091" y="6416411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Figures</a:t>
            </a:r>
            <a:r>
              <a:rPr lang="nb-NO" sz="1000" dirty="0"/>
              <a:t> </a:t>
            </a:r>
            <a:r>
              <a:rPr lang="nb-NO" sz="1000" dirty="0" err="1"/>
              <a:t>source</a:t>
            </a:r>
            <a:r>
              <a:rPr lang="nb-NO" sz="1000" dirty="0"/>
              <a:t>: https://medium.com/data-science/t-sne-clearly-explained-d84c537f53a </a:t>
            </a:r>
          </a:p>
        </p:txBody>
      </p:sp>
    </p:spTree>
    <p:extLst>
      <p:ext uri="{BB962C8B-B14F-4D97-AF65-F5344CB8AC3E}">
        <p14:creationId xmlns:p14="http://schemas.microsoft.com/office/powerpoint/2010/main" val="6253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AAEA0-0C6B-F625-FDC7-1DD90472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B4DF-95DD-6C3D-8A25-3BDEADC8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How to </a:t>
            </a:r>
            <a:r>
              <a:rPr lang="nb-NO" b="1" dirty="0" err="1"/>
              <a:t>approximate</a:t>
            </a:r>
            <a:r>
              <a:rPr lang="nb-NO" b="1" dirty="0"/>
              <a:t> Q to P?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43094-89C0-846B-8093-242DB5230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059" y="1690688"/>
                <a:ext cx="6663885" cy="4351338"/>
              </a:xfrm>
            </p:spPr>
            <p:txBody>
              <a:bodyPr/>
              <a:lstStyle/>
              <a:p>
                <a:r>
                  <a:rPr lang="nb-NO" dirty="0" err="1"/>
                  <a:t>Use</a:t>
                </a:r>
                <a:r>
                  <a:rPr lang="nb-NO" dirty="0"/>
                  <a:t> Kullback-</a:t>
                </a:r>
                <a:r>
                  <a:rPr lang="nb-NO" dirty="0" err="1"/>
                  <a:t>Leibler</a:t>
                </a:r>
                <a:r>
                  <a:rPr lang="nb-NO" dirty="0"/>
                  <a:t> </a:t>
                </a:r>
                <a:r>
                  <a:rPr lang="nb-NO" dirty="0" err="1"/>
                  <a:t>divergence</a:t>
                </a:r>
                <a:r>
                  <a:rPr lang="nb-NO" dirty="0"/>
                  <a:t> as a </a:t>
                </a:r>
                <a:r>
                  <a:rPr lang="nb-NO" dirty="0" err="1"/>
                  <a:t>cost</a:t>
                </a:r>
                <a:r>
                  <a:rPr lang="nb-NO" dirty="0"/>
                  <a:t> </a:t>
                </a:r>
                <a:r>
                  <a:rPr lang="nb-NO" dirty="0" err="1"/>
                  <a:t>function</a:t>
                </a:r>
                <a:r>
                  <a:rPr lang="nb-NO" dirty="0"/>
                  <a:t>:</a:t>
                </a:r>
              </a:p>
              <a:p>
                <a:endParaRPr lang="nb-NO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𝑲𝑳</m:t>
                      </m:r>
                      <m:d>
                        <m:d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b-N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nb-NO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lang="nb-NO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nb-NO" b="1" dirty="0"/>
              </a:p>
              <a:p>
                <a:pPr marL="0" indent="0">
                  <a:buNone/>
                </a:pPr>
                <a:endParaRPr lang="nb-NO" b="1" dirty="0"/>
              </a:p>
              <a:p>
                <a:pPr marL="0" indent="0">
                  <a:buNone/>
                </a:pPr>
                <a:endParaRPr lang="nb-NO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nb-NO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43094-89C0-846B-8093-242DB5230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059" y="1690688"/>
                <a:ext cx="6663885" cy="4351338"/>
              </a:xfrm>
              <a:blipFill>
                <a:blip r:embed="rId2"/>
                <a:stretch>
                  <a:fillRect l="-1647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4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75FC-6B39-877C-FCEF-322EE7BC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399-174B-D4C3-CD6E-0ADBDD21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Iteratively</a:t>
            </a:r>
            <a:r>
              <a:rPr lang="nb-NO" b="1" dirty="0"/>
              <a:t> </a:t>
            </a:r>
            <a:r>
              <a:rPr lang="nb-NO" b="1" dirty="0" err="1"/>
              <a:t>update</a:t>
            </a:r>
            <a:r>
              <a:rPr lang="nb-NO" b="1" dirty="0"/>
              <a:t> </a:t>
            </a:r>
            <a:r>
              <a:rPr lang="nb-NO" b="1" dirty="0" err="1"/>
              <a:t>yi</a:t>
            </a:r>
            <a:r>
              <a:rPr lang="nb-NO" b="1" dirty="0"/>
              <a:t>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4D92A-39B5-D1F3-0ED9-C4195453C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60498" cy="12095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4D92A-39B5-D1F3-0ED9-C4195453C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60498" cy="12095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line of red and blue circles&#10;&#10;AI-generated content may be incorrect.">
            <a:extLst>
              <a:ext uri="{FF2B5EF4-FFF2-40B4-BE49-F238E27FC236}">
                <a16:creationId xmlns:a16="http://schemas.microsoft.com/office/drawing/2014/main" id="{4B65A779-2496-F23B-4E05-7D0954F7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5" y="3277307"/>
            <a:ext cx="11545410" cy="3011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CFE88-D33E-BFEF-DF30-E762378519A0}"/>
              </a:ext>
            </a:extLst>
          </p:cNvPr>
          <p:cNvSpPr txBox="1"/>
          <p:nvPr/>
        </p:nvSpPr>
        <p:spPr>
          <a:xfrm>
            <a:off x="3479781" y="5665243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Figures</a:t>
            </a:r>
            <a:r>
              <a:rPr lang="nb-NO" sz="1000" dirty="0"/>
              <a:t> </a:t>
            </a:r>
            <a:r>
              <a:rPr lang="nb-NO" sz="1000" dirty="0" err="1"/>
              <a:t>source</a:t>
            </a:r>
            <a:r>
              <a:rPr lang="nb-NO" sz="1000" dirty="0"/>
              <a:t>: https://medium.com/data-science/t-sne-clearly-explained-d84c537f53a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B4265F-B8CE-2692-7E80-62D7797A83DB}"/>
              </a:ext>
            </a:extLst>
          </p:cNvPr>
          <p:cNvCxnSpPr/>
          <p:nvPr/>
        </p:nvCxnSpPr>
        <p:spPr>
          <a:xfrm>
            <a:off x="4872350" y="2336058"/>
            <a:ext cx="1521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BB8226-F652-F985-D77C-993502FBA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0700" y="1825624"/>
                <a:ext cx="4889592" cy="1209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nb-N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nb-NO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BB8226-F652-F985-D77C-993502FBA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700" y="1825624"/>
                <a:ext cx="4889592" cy="1209577"/>
              </a:xfrm>
              <a:prstGeom prst="rect">
                <a:avLst/>
              </a:prstGeom>
              <a:blipFill>
                <a:blip r:embed="rId4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C8A6E56-A95D-B839-FAA8-68900194E596}"/>
              </a:ext>
            </a:extLst>
          </p:cNvPr>
          <p:cNvSpPr/>
          <p:nvPr/>
        </p:nvSpPr>
        <p:spPr>
          <a:xfrm>
            <a:off x="6681127" y="1881831"/>
            <a:ext cx="4358418" cy="888063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8F5C3-A82C-B248-6768-BC5C9F74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51B1-198E-37F0-B5C4-2DE026E4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Early</a:t>
            </a:r>
            <a:r>
              <a:rPr lang="nb-NO" b="1" dirty="0"/>
              <a:t> </a:t>
            </a:r>
            <a:r>
              <a:rPr lang="nb-NO" b="1" dirty="0" err="1"/>
              <a:t>Exaggeration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A0246-899A-D17E-C8EB-A6FA70F0BB6B}"/>
                  </a:ext>
                </a:extLst>
              </p:cNvPr>
              <p:cNvSpPr txBox="1"/>
              <p:nvPr/>
            </p:nvSpPr>
            <p:spPr>
              <a:xfrm>
                <a:off x="838200" y="3244175"/>
                <a:ext cx="6097112" cy="698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nb-NO" sz="36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nb-NO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nb-NO" sz="3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nb-NO" sz="3600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nb-NO" sz="36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nb-NO" sz="3600" dirty="0"/>
                  <a:t>, </a:t>
                </a:r>
                <a:r>
                  <a:rPr lang="nb-NO" sz="3600" dirty="0" err="1"/>
                  <a:t>where</a:t>
                </a:r>
                <a:r>
                  <a:rPr lang="nb-NO" sz="3600" dirty="0"/>
                  <a:t> </a:t>
                </a:r>
                <a14:m>
                  <m:oMath xmlns:m="http://schemas.openxmlformats.org/officeDocument/2006/math">
                    <m:r>
                      <a:rPr lang="nb-NO" sz="3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nb-NO" sz="3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sz="3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nb-NO" sz="3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A0246-899A-D17E-C8EB-A6FA70F0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4175"/>
                <a:ext cx="6097112" cy="698781"/>
              </a:xfrm>
              <a:prstGeom prst="rect">
                <a:avLst/>
              </a:prstGeom>
              <a:blipFill>
                <a:blip r:embed="rId2"/>
                <a:stretch>
                  <a:fillRect t="-11304" b="-2608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903FC64-0A7D-F029-1054-A9D99B1185D2}"/>
              </a:ext>
            </a:extLst>
          </p:cNvPr>
          <p:cNvSpPr txBox="1"/>
          <p:nvPr/>
        </p:nvSpPr>
        <p:spPr>
          <a:xfrm>
            <a:off x="647422" y="1942365"/>
            <a:ext cx="11973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Exaggerate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values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all </a:t>
            </a:r>
            <a:r>
              <a:rPr lang="nb-NO" sz="2800" dirty="0" err="1"/>
              <a:t>high</a:t>
            </a:r>
            <a:r>
              <a:rPr lang="nb-NO" sz="2800" dirty="0"/>
              <a:t> </a:t>
            </a:r>
            <a:r>
              <a:rPr lang="nb-NO" sz="2800" dirty="0" err="1"/>
              <a:t>dimensional</a:t>
            </a:r>
            <a:r>
              <a:rPr lang="nb-NO" sz="2800" dirty="0"/>
              <a:t> </a:t>
            </a:r>
            <a:r>
              <a:rPr lang="nb-NO" sz="2800" dirty="0" err="1"/>
              <a:t>probabilities</a:t>
            </a:r>
            <a:r>
              <a:rPr lang="nb-NO" sz="2800" dirty="0"/>
              <a:t> </a:t>
            </a:r>
            <a:r>
              <a:rPr lang="nb-NO" sz="2800" b="1" dirty="0"/>
              <a:t>P</a:t>
            </a:r>
            <a:r>
              <a:rPr lang="nb-NO" sz="2800" dirty="0"/>
              <a:t> during </a:t>
            </a:r>
            <a:r>
              <a:rPr lang="nb-NO" sz="2800" dirty="0" err="1"/>
              <a:t>the</a:t>
            </a:r>
            <a:r>
              <a:rPr lang="nb-NO" sz="2800" dirty="0"/>
              <a:t> initial stage (first 250 </a:t>
            </a:r>
            <a:r>
              <a:rPr lang="nb-NO" sz="2800" dirty="0" err="1"/>
              <a:t>iterations</a:t>
            </a:r>
            <a:r>
              <a:rPr lang="nb-NO" sz="2800" dirty="0"/>
              <a:t> in </a:t>
            </a:r>
            <a:r>
              <a:rPr lang="nb-NO" sz="2800" dirty="0" err="1"/>
              <a:t>scikit-learn</a:t>
            </a:r>
            <a:r>
              <a:rPr lang="nb-NO" sz="2800" dirty="0"/>
              <a:t>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5589A-BE18-E2A1-3B5C-5ECDFCA9F3B4}"/>
              </a:ext>
            </a:extLst>
          </p:cNvPr>
          <p:cNvSpPr txBox="1"/>
          <p:nvPr/>
        </p:nvSpPr>
        <p:spPr>
          <a:xfrm>
            <a:off x="647422" y="4290660"/>
            <a:ext cx="119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Higher</a:t>
            </a:r>
            <a:r>
              <a:rPr lang="nb-NO" sz="2800" dirty="0"/>
              <a:t> </a:t>
            </a:r>
            <a:r>
              <a:rPr lang="nb-NO" sz="2800" dirty="0" err="1"/>
              <a:t>values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b="1" dirty="0"/>
              <a:t>Q </a:t>
            </a:r>
            <a:r>
              <a:rPr lang="nb-NO" sz="2800" dirty="0" err="1"/>
              <a:t>will</a:t>
            </a:r>
            <a:r>
              <a:rPr lang="nb-NO" sz="2800" dirty="0"/>
              <a:t> be </a:t>
            </a:r>
            <a:r>
              <a:rPr lang="nb-NO" sz="2800" dirty="0" err="1"/>
              <a:t>achieved</a:t>
            </a:r>
            <a:r>
              <a:rPr lang="nb-NO" sz="2800" dirty="0"/>
              <a:t>, </a:t>
            </a:r>
            <a:r>
              <a:rPr lang="nb-NO" sz="2800" dirty="0" err="1"/>
              <a:t>leading</a:t>
            </a:r>
            <a:r>
              <a:rPr lang="nb-NO" sz="2800" dirty="0"/>
              <a:t> to </a:t>
            </a:r>
            <a:r>
              <a:rPr lang="nb-NO" sz="2800" b="1" dirty="0" err="1"/>
              <a:t>tighly</a:t>
            </a:r>
            <a:r>
              <a:rPr lang="nb-NO" sz="2800" b="1" dirty="0"/>
              <a:t> </a:t>
            </a:r>
            <a:r>
              <a:rPr lang="nb-NO" sz="2800" b="1" dirty="0" err="1"/>
              <a:t>packed</a:t>
            </a:r>
            <a:r>
              <a:rPr lang="nb-NO" sz="2800" b="1" dirty="0"/>
              <a:t> </a:t>
            </a:r>
            <a:r>
              <a:rPr lang="nb-NO" sz="2800" b="1" dirty="0" err="1"/>
              <a:t>clusters</a:t>
            </a:r>
            <a:r>
              <a:rPr lang="nb-NO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356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B91F-CF3E-FA7A-AE8F-4EE19655B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1A07-7983-EB37-139C-CAE1EB4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Perplexity</a:t>
            </a:r>
            <a:r>
              <a:rPr lang="nb-NO" b="1" dirty="0"/>
              <a:t> tuning</a:t>
            </a:r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0E285-B7AD-150B-F62E-4E032A92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882"/>
            <a:ext cx="12197975" cy="283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D5B93-8847-5ACC-B33E-E36A86113604}"/>
              </a:ext>
            </a:extLst>
          </p:cNvPr>
          <p:cNvSpPr txBox="1"/>
          <p:nvPr/>
        </p:nvSpPr>
        <p:spPr>
          <a:xfrm>
            <a:off x="364314" y="1857549"/>
            <a:ext cx="7885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Suggested Values: </a:t>
            </a:r>
            <a:r>
              <a:rPr lang="nb-NO" sz="2400" dirty="0"/>
              <a:t>5 to 50</a:t>
            </a:r>
          </a:p>
          <a:p>
            <a:r>
              <a:rPr lang="nb-NO" sz="2400" b="1" dirty="0" err="1"/>
              <a:t>Low</a:t>
            </a:r>
            <a:r>
              <a:rPr lang="nb-NO" sz="2400" b="1" dirty="0"/>
              <a:t> </a:t>
            </a:r>
            <a:r>
              <a:rPr lang="nb-NO" sz="2400" b="1" dirty="0" err="1"/>
              <a:t>Perplexity</a:t>
            </a:r>
            <a:r>
              <a:rPr lang="nb-NO" sz="2400" b="1" dirty="0"/>
              <a:t>: </a:t>
            </a:r>
            <a:r>
              <a:rPr lang="nb-NO" sz="2400" dirty="0" err="1"/>
              <a:t>local</a:t>
            </a:r>
            <a:r>
              <a:rPr lang="nb-NO" sz="2400" dirty="0"/>
              <a:t> </a:t>
            </a:r>
            <a:r>
              <a:rPr lang="nb-NO" sz="2400" dirty="0" err="1"/>
              <a:t>structure</a:t>
            </a:r>
            <a:r>
              <a:rPr lang="nb-NO" sz="2400" dirty="0"/>
              <a:t> is </a:t>
            </a:r>
            <a:r>
              <a:rPr lang="nb-NO" sz="2400" dirty="0" err="1"/>
              <a:t>preserved</a:t>
            </a:r>
            <a:endParaRPr lang="nb-NO" sz="2400" dirty="0"/>
          </a:p>
          <a:p>
            <a:r>
              <a:rPr lang="nb-NO" sz="2400" b="1" dirty="0"/>
              <a:t>High </a:t>
            </a:r>
            <a:r>
              <a:rPr lang="nb-NO" sz="2400" b="1" dirty="0" err="1"/>
              <a:t>Perplexity</a:t>
            </a:r>
            <a:r>
              <a:rPr lang="nb-NO" sz="2400" b="1" dirty="0"/>
              <a:t>: </a:t>
            </a:r>
            <a:r>
              <a:rPr lang="nb-NO" sz="2400" dirty="0"/>
              <a:t>global </a:t>
            </a:r>
            <a:r>
              <a:rPr lang="nb-NO" sz="2400" dirty="0" err="1"/>
              <a:t>structure</a:t>
            </a:r>
            <a:r>
              <a:rPr lang="nb-NO" sz="2400" dirty="0"/>
              <a:t> is </a:t>
            </a:r>
            <a:r>
              <a:rPr lang="nb-NO" sz="2400" dirty="0" err="1"/>
              <a:t>preserved</a:t>
            </a:r>
            <a:endParaRPr lang="nb-N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BFB3C-18CC-E890-77AA-E42DAB7AFA2C}"/>
              </a:ext>
            </a:extLst>
          </p:cNvPr>
          <p:cNvSpPr txBox="1"/>
          <p:nvPr/>
        </p:nvSpPr>
        <p:spPr>
          <a:xfrm>
            <a:off x="3844487" y="6248139"/>
            <a:ext cx="6100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dirty="0"/>
              <a:t>https://distill.pub/2016/misread-tsne/</a:t>
            </a:r>
          </a:p>
        </p:txBody>
      </p:sp>
    </p:spTree>
    <p:extLst>
      <p:ext uri="{BB962C8B-B14F-4D97-AF65-F5344CB8AC3E}">
        <p14:creationId xmlns:p14="http://schemas.microsoft.com/office/powerpoint/2010/main" val="7661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F45A-EA21-9FFD-3A2E-1235D0A6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6E30-87A5-6436-34A9-05B88541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Beware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Random </a:t>
            </a:r>
            <a:r>
              <a:rPr lang="nb-NO" b="1" dirty="0" err="1"/>
              <a:t>Noise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B314D-9B58-8DB2-96C7-A41A44692927}"/>
              </a:ext>
            </a:extLst>
          </p:cNvPr>
          <p:cNvSpPr txBox="1"/>
          <p:nvPr/>
        </p:nvSpPr>
        <p:spPr>
          <a:xfrm>
            <a:off x="106791" y="1957736"/>
            <a:ext cx="119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Low</a:t>
            </a:r>
            <a:r>
              <a:rPr lang="nb-NO" sz="2800" dirty="0"/>
              <a:t> </a:t>
            </a:r>
            <a:r>
              <a:rPr lang="nb-NO" sz="2800" dirty="0" err="1"/>
              <a:t>perplexity</a:t>
            </a:r>
            <a:r>
              <a:rPr lang="nb-NO" sz="2800" dirty="0"/>
              <a:t> </a:t>
            </a:r>
            <a:r>
              <a:rPr lang="nb-NO" sz="2800" dirty="0" err="1"/>
              <a:t>values</a:t>
            </a:r>
            <a:r>
              <a:rPr lang="nb-NO" sz="2800" dirty="0"/>
              <a:t> </a:t>
            </a:r>
            <a:r>
              <a:rPr lang="nb-NO" sz="2800" dirty="0" err="1"/>
              <a:t>may</a:t>
            </a:r>
            <a:r>
              <a:rPr lang="nb-NO" sz="2800" dirty="0"/>
              <a:t> lead to false </a:t>
            </a:r>
            <a:r>
              <a:rPr lang="nb-NO" sz="2800" dirty="0" err="1"/>
              <a:t>relations</a:t>
            </a:r>
            <a:r>
              <a:rPr lang="nb-NO" sz="2800" dirty="0"/>
              <a:t> </a:t>
            </a:r>
            <a:r>
              <a:rPr lang="nb-NO" sz="2800" dirty="0" err="1"/>
              <a:t>when</a:t>
            </a:r>
            <a:r>
              <a:rPr lang="nb-NO" sz="2800" dirty="0"/>
              <a:t> </a:t>
            </a:r>
            <a:r>
              <a:rPr lang="nb-NO" sz="2800" dirty="0" err="1"/>
              <a:t>there</a:t>
            </a:r>
            <a:r>
              <a:rPr lang="nb-NO" sz="2800" dirty="0"/>
              <a:t> is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noise</a:t>
            </a:r>
            <a:r>
              <a:rPr lang="nb-NO" sz="2800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95DF9-81F0-83CA-B6AB-9C4F8698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331"/>
            <a:ext cx="12127480" cy="281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0F41C-EFB7-2DBF-EE00-EA0C1FD23AFB}"/>
              </a:ext>
            </a:extLst>
          </p:cNvPr>
          <p:cNvSpPr txBox="1"/>
          <p:nvPr/>
        </p:nvSpPr>
        <p:spPr>
          <a:xfrm>
            <a:off x="3670949" y="6243560"/>
            <a:ext cx="6100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dirty="0"/>
              <a:t>https://distill.pub/2016/misread-tsne/</a:t>
            </a:r>
          </a:p>
        </p:txBody>
      </p:sp>
    </p:spTree>
    <p:extLst>
      <p:ext uri="{BB962C8B-B14F-4D97-AF65-F5344CB8AC3E}">
        <p14:creationId xmlns:p14="http://schemas.microsoft.com/office/powerpoint/2010/main" val="265754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t-SNE: parameter tuning  </vt:lpstr>
      <vt:lpstr>t-SNE: how it works</vt:lpstr>
      <vt:lpstr>High Dimensional Similarity</vt:lpstr>
      <vt:lpstr>Low Dimensional Similarity</vt:lpstr>
      <vt:lpstr>How to approximate Q to P?</vt:lpstr>
      <vt:lpstr>Iteratively update yi </vt:lpstr>
      <vt:lpstr>Early Exaggeration</vt:lpstr>
      <vt:lpstr>Perplexity tuning</vt:lpstr>
      <vt:lpstr>Beware of Random Noise</vt:lpstr>
      <vt:lpstr>Number of iterations</vt:lpstr>
      <vt:lpstr>Learning Rate</vt:lpstr>
      <vt:lpstr>Early Exaggeration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Centurion Barrionuevo</dc:creator>
  <cp:lastModifiedBy>Daniel Centurion Barrionuevo</cp:lastModifiedBy>
  <cp:revision>4</cp:revision>
  <dcterms:created xsi:type="dcterms:W3CDTF">2025-10-05T11:38:04Z</dcterms:created>
  <dcterms:modified xsi:type="dcterms:W3CDTF">2025-10-10T10:26:09Z</dcterms:modified>
</cp:coreProperties>
</file>