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7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A247-47FB-C749-9525-F98FB017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948E-AC53-CE46-86EC-4E8717C3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E26F-59E7-D84C-B92A-26030643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7840-BFD3-8845-BC34-63E545D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2A5A-7E68-D94F-BF52-0C2F6236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9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8079-6F7D-BA40-B2E5-A853A2E1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44D79-B7BC-714B-B851-89EA4A9B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96B1-FF12-3A43-9BB9-06035982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7101-22E6-F741-9FE5-0C1376B8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1E8E-D155-3943-8DD3-BF1834A6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48830-54B3-C348-B8D2-69BF1AC0C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1E478-5160-814F-AF37-17DA28238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C19D-E6C4-C34F-B402-5FC616D4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8AB4-BD69-F74D-9DD2-BD64C7E1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5745-55C4-354E-9CE2-390FD4ED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F370-0CE7-A243-870D-9051513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C7EB-93E2-8044-B9AE-1533F9FF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3715-47B3-6047-B1EB-8772A5D0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264C-B728-E740-AC1C-983F0F36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2488-808B-9C4B-9C0C-FEAEA269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469-4129-DF48-838F-ECE63233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957C5-AB10-A74D-904D-0F94954D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C0C4-92B4-FB4D-A352-D58D788A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407B-A52E-7841-B480-AFD75753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8E18-CC5A-0641-9DB2-A397F26C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0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AE65-9D4F-0942-8888-3728DA49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80E3-D7BA-CD43-AB22-5D0635ADA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50DBB-0BAE-754F-9B66-F05B9A46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D5D7-89EA-1949-AAAC-B93EFDE0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008AC-20E3-CE40-9A8E-F4F10F9F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D2E0-35D1-7D42-91FC-8DB58E3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7A1-5446-F44F-B172-67593F5F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C147-1D47-054A-AEB5-EA511584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F8E27-78A5-8A4A-A4CC-03FEA1905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B2423-A614-AC42-88EB-7A64034FB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9CA40-DE0C-8142-ABC1-1035459B2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10166-E1B9-A842-9B60-9284E017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07A05-CB52-5048-8629-E7F0B204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867A5-9DB6-3245-8C6A-945E23A0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121-9599-0A49-9ED6-17790D58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03FE1-E180-E547-A982-3D734EB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F01F-D3E2-F040-9176-040D01C3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1A027-6E56-7540-9984-86C1B62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BA46F-9A89-484F-A85D-561CB64F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2D14B-D2AC-1344-B541-243B6D5A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0E93C-2E48-944D-B846-BF8B4AFB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8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4A81-DF76-4F4B-8286-741A397F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C0D5-5D77-684F-9130-DC1B362A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8BA4D-D39A-2D40-A62A-51D89318E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56011-2868-CC4F-98C0-E2CD8560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B717-6090-2049-BB24-9C81CAF9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EBDD4-0C95-6F4C-B352-E1FB292E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3131-B662-7547-BE74-F6989957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93138-FC52-CF44-B5B8-FFB4E6C4E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21096-3BD4-0344-9E9E-0740EDC8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E20A-A33A-5A43-B428-98E93118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17D1-4BEA-7144-AD9D-7A84FFAC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56A3A-BB63-D64C-B831-33849D7B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39E2-F647-0E44-A57F-00AD2BA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5CACD-977C-8F4E-BEF4-5DE3ECB9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392A-F644-4643-A3E2-A15E4EBE5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2CEE-5FFC-5E4B-9DCB-0D1B411F4F45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6F32-67EA-7540-9993-B1FA08AE2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A0D9-D827-2642-9B0F-3EE26AB12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C0DE2-4125-D64B-8CCF-9FE6FDA4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echicagorealestate.com/chicago-zip-codes-by-neighborhood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8D20-CBE6-3449-8F58-327530079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49BC7-B6EF-E044-BC1D-D1B09E08B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10871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31A6-8979-EE4C-AC6E-D6F7BDAF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Introduction/Business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FC90-B25F-9846-B410-088B68F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foodie moving to Chicago I would like to know how many restaurants are in each neighborhood so I can decide where I will live.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5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31A6-8979-EE4C-AC6E-D6F7BDAF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FC90-B25F-9846-B410-088B68F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data that I will use for the project will come from two data sources.  The Foursquare data will provide the list of restaurants.  The zip code for Chicago neighborhoods will come from the </a:t>
            </a:r>
            <a:r>
              <a:rPr lang="en-US" dirty="0" err="1">
                <a:effectLst/>
              </a:rPr>
              <a:t>Guarnero</a:t>
            </a:r>
            <a:r>
              <a:rPr lang="en-US" dirty="0">
                <a:effectLst/>
              </a:rPr>
              <a:t> Real Estate Group web site.  Finally th</a:t>
            </a:r>
            <a:r>
              <a:rPr lang="en-US" dirty="0"/>
              <a:t>e zip code to neighborhood mapping will come from </a:t>
            </a:r>
            <a:r>
              <a:rPr lang="en-US" dirty="0" err="1"/>
              <a:t>GeoPy</a:t>
            </a:r>
            <a:r>
              <a:rPr lang="en-US" dirty="0"/>
              <a:t>.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Foursquare list of restaurants within 500 meters of the zip codes.</a:t>
            </a:r>
          </a:p>
          <a:p>
            <a:r>
              <a:rPr lang="en-US" dirty="0"/>
              <a:t>The list of Chicago zip codes will be retrieved from the Real Estate For Sale by Chicago Zip Code page </a:t>
            </a:r>
            <a:r>
              <a:rPr lang="en-US" dirty="0">
                <a:hlinkClick r:id="rId2"/>
              </a:rPr>
              <a:t>https://www.seechicagorealestate.com/chicago-zip-codes-by-neighborhood.php</a:t>
            </a:r>
            <a:endParaRPr lang="en-US" dirty="0"/>
          </a:p>
          <a:p>
            <a:r>
              <a:rPr lang="en-US" dirty="0"/>
              <a:t>When a neighborhood has multiple zip codes the center will be defined as the middle of all of them.</a:t>
            </a:r>
          </a:p>
          <a:p>
            <a:r>
              <a:rPr lang="en-US" dirty="0" err="1"/>
              <a:t>GeoPy</a:t>
            </a:r>
            <a:r>
              <a:rPr lang="en-US" dirty="0"/>
              <a:t> will be used to map the zip codes for the neighborhoods to the latitude and longitude.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31A6-8979-EE4C-AC6E-D6F7BDAF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FC90-B25F-9846-B410-088B68F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this project, I focused on trying to find the neighborhood with the most dense food and nightlife venues.  The idea is that this allows someone to experience a </a:t>
            </a:r>
            <a:r>
              <a:rPr lang="en-US" dirty="0" err="1"/>
              <a:t>varity</a:t>
            </a:r>
            <a:r>
              <a:rPr lang="en-US" dirty="0"/>
              <a:t> of restaurants all within walking distance.  Once the data is plotted on the map it is easy to determine which areas have the most restaurants.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Packages Used:</a:t>
            </a:r>
          </a:p>
          <a:p>
            <a:pPr marL="457200" lvl="1" indent="0">
              <a:buNone/>
            </a:pPr>
            <a:r>
              <a:rPr lang="en-US" dirty="0"/>
              <a:t>pandas</a:t>
            </a:r>
          </a:p>
          <a:p>
            <a:pPr marL="457200" lvl="1" indent="0">
              <a:buNone/>
            </a:pPr>
            <a:r>
              <a:rPr lang="en-US" dirty="0" err="1"/>
              <a:t>numpy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geopy.geocoders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requests</a:t>
            </a:r>
          </a:p>
          <a:p>
            <a:pPr marL="457200" lvl="1" indent="0">
              <a:buNone/>
            </a:pPr>
            <a:r>
              <a:rPr lang="en-US" dirty="0"/>
              <a:t>folium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31A6-8979-EE4C-AC6E-D6F7BDAF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FC90-B25F-9846-B410-088B68F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map will be displayed with an indictor showing the neighborhood and number of restaurants within 500 meters of the center of the neighborhood.  Each neighborhood will receive a color coding for a rating – Green: A large number of restaurants, Yellow: A average number of restaurants, Red: Low number of restaurants.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31A6-8979-EE4C-AC6E-D6F7BDAF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FC90-B25F-9846-B410-088B68F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reviewing the data it identified the Gold Coast, River North, and Cathedral District as a great location to live.  </a:t>
            </a:r>
          </a:p>
        </p:txBody>
      </p:sp>
    </p:spTree>
    <p:extLst>
      <p:ext uri="{BB962C8B-B14F-4D97-AF65-F5344CB8AC3E}">
        <p14:creationId xmlns:p14="http://schemas.microsoft.com/office/powerpoint/2010/main" val="141922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CE4D-6BF9-3C41-A8D2-BD320CB4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5E56-F9B7-6741-97C5-10CC137D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Gold Coast, River North, and Cathedral District neighborhoods are all very close.  If you lived in the middle of these three neighborhoods, you would have a large variety of venues to enjoy.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5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368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Project</vt:lpstr>
      <vt:lpstr>Introduction/Business Problem</vt:lpstr>
      <vt:lpstr>Data</vt:lpstr>
      <vt:lpstr>Methodology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Microsoft Office User</dc:creator>
  <cp:lastModifiedBy>Microsoft Office User</cp:lastModifiedBy>
  <cp:revision>4</cp:revision>
  <dcterms:created xsi:type="dcterms:W3CDTF">2018-10-25T15:12:20Z</dcterms:created>
  <dcterms:modified xsi:type="dcterms:W3CDTF">2018-10-25T18:53:16Z</dcterms:modified>
</cp:coreProperties>
</file>