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5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BEB1-F4E1-8D4F-AAF0-EE6096FE718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7081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712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572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8500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12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537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2374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39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7358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7407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6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162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418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724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446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630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077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6570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0</Words>
  <Application>Microsoft Macintosh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Cox</dc:creator>
  <cp:lastModifiedBy>Billy Cox</cp:lastModifiedBy>
  <cp:revision>4</cp:revision>
  <dcterms:created xsi:type="dcterms:W3CDTF">2017-09-15T13:12:41Z</dcterms:created>
  <dcterms:modified xsi:type="dcterms:W3CDTF">2017-09-19T17:26:47Z</dcterms:modified>
</cp:coreProperties>
</file>