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78" autoAdjust="0"/>
  </p:normalViewPr>
  <p:slideViewPr>
    <p:cSldViewPr snapToGrid="0" snapToObjects="1">
      <p:cViewPr varScale="1">
        <p:scale>
          <a:sx n="110" d="100"/>
          <a:sy n="11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1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3C33-E5D7-9F4F-83CE-651F8C0917C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61" y="531090"/>
            <a:ext cx="1125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ViewController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87630" y="197541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About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98043" y="272946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cxnSp>
        <p:nvCxnSpPr>
          <p:cNvPr id="12" name="Curved Connector 11"/>
          <p:cNvCxnSpPr>
            <a:stCxn id="5" idx="2"/>
            <a:endCxn id="8" idx="1"/>
          </p:cNvCxnSpPr>
          <p:nvPr/>
        </p:nvCxnSpPr>
        <p:spPr>
          <a:xfrm rot="5400000">
            <a:off x="232840" y="1060158"/>
            <a:ext cx="1028654" cy="524516"/>
          </a:xfrm>
          <a:prstGeom prst="curvedConnector4">
            <a:avLst>
              <a:gd name="adj1" fmla="val 43260"/>
              <a:gd name="adj2" fmla="val 136979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10" idx="1"/>
          </p:cNvCxnSpPr>
          <p:nvPr/>
        </p:nvCxnSpPr>
        <p:spPr>
          <a:xfrm rot="5400000">
            <a:off x="-49162" y="1532210"/>
            <a:ext cx="1782709" cy="334466"/>
          </a:xfrm>
          <a:prstGeom prst="curvedConnector4">
            <a:avLst>
              <a:gd name="adj1" fmla="val 46111"/>
              <a:gd name="adj2" fmla="val 168348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8842" y="56769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VolunteerOptions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48245" y="58142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MySignUps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423462" y="551040"/>
            <a:ext cx="157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A_ViewSignUpExisting</a:t>
            </a:r>
            <a:endParaRPr lang="en-US" sz="1200" dirty="0"/>
          </a:p>
        </p:txBody>
      </p:sp>
      <p:cxnSp>
        <p:nvCxnSpPr>
          <p:cNvPr id="25" name="Curved Connector 24"/>
          <p:cNvCxnSpPr>
            <a:stCxn id="6" idx="3"/>
            <a:endCxn id="19" idx="1"/>
          </p:cNvCxnSpPr>
          <p:nvPr/>
        </p:nvCxnSpPr>
        <p:spPr>
          <a:xfrm>
            <a:off x="1720272" y="392422"/>
            <a:ext cx="568036" cy="25154"/>
          </a:xfrm>
          <a:prstGeom prst="curved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9" idx="3"/>
            <a:endCxn id="21" idx="1"/>
          </p:cNvCxnSpPr>
          <p:nvPr/>
        </p:nvCxnSpPr>
        <p:spPr>
          <a:xfrm>
            <a:off x="3708399" y="417576"/>
            <a:ext cx="464127" cy="13732"/>
          </a:xfrm>
          <a:prstGeom prst="curved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3"/>
            <a:endCxn id="23" idx="1"/>
          </p:cNvCxnSpPr>
          <p:nvPr/>
        </p:nvCxnSpPr>
        <p:spPr>
          <a:xfrm flipV="1">
            <a:off x="5592617" y="392422"/>
            <a:ext cx="1890320" cy="38886"/>
          </a:xfrm>
          <a:prstGeom prst="curved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78219" y="221367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Suggestions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299480" y="2225127"/>
            <a:ext cx="86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Suggestion</a:t>
            </a:r>
            <a:endParaRPr lang="en-US" sz="1200" dirty="0"/>
          </a:p>
        </p:txBody>
      </p:sp>
      <p:cxnSp>
        <p:nvCxnSpPr>
          <p:cNvPr id="36" name="Curved Connector 35"/>
          <p:cNvCxnSpPr>
            <a:stCxn id="33" idx="3"/>
            <a:endCxn id="35" idx="1"/>
          </p:cNvCxnSpPr>
          <p:nvPr/>
        </p:nvCxnSpPr>
        <p:spPr>
          <a:xfrm>
            <a:off x="3741825" y="2063555"/>
            <a:ext cx="269738" cy="11452"/>
          </a:xfrm>
          <a:prstGeom prst="curved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2"/>
            <a:endCxn id="33" idx="1"/>
          </p:cNvCxnSpPr>
          <p:nvPr/>
        </p:nvCxnSpPr>
        <p:spPr>
          <a:xfrm rot="5400000">
            <a:off x="2055947" y="1110482"/>
            <a:ext cx="1218860" cy="687286"/>
          </a:xfrm>
          <a:prstGeom prst="curvedConnector4">
            <a:avLst>
              <a:gd name="adj1" fmla="val 44312"/>
              <a:gd name="adj2" fmla="val 133261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89540" y="1418677"/>
            <a:ext cx="74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Calendar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076662" y="141879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SitesOnDateList</a:t>
            </a:r>
            <a:endParaRPr lang="en-US" sz="1200" dirty="0"/>
          </a:p>
        </p:txBody>
      </p:sp>
      <p:cxnSp>
        <p:nvCxnSpPr>
          <p:cNvPr id="47" name="Curved Connector 46"/>
          <p:cNvCxnSpPr>
            <a:stCxn id="44" idx="3"/>
            <a:endCxn id="46" idx="1"/>
          </p:cNvCxnSpPr>
          <p:nvPr/>
        </p:nvCxnSpPr>
        <p:spPr>
          <a:xfrm>
            <a:off x="3659609" y="1268557"/>
            <a:ext cx="282393" cy="122"/>
          </a:xfrm>
          <a:prstGeom prst="curved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87079" y="1420121"/>
            <a:ext cx="623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SignUp</a:t>
            </a:r>
            <a:endParaRPr lang="en-US" sz="1200" dirty="0"/>
          </a:p>
        </p:txBody>
      </p:sp>
      <p:cxnSp>
        <p:nvCxnSpPr>
          <p:cNvPr id="50" name="Curved Connector 49"/>
          <p:cNvCxnSpPr>
            <a:stCxn id="46" idx="3"/>
            <a:endCxn id="85" idx="1"/>
          </p:cNvCxnSpPr>
          <p:nvPr/>
        </p:nvCxnSpPr>
        <p:spPr>
          <a:xfrm>
            <a:off x="5362093" y="1268679"/>
            <a:ext cx="381672" cy="1200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8" idx="2"/>
            <a:endCxn id="44" idx="1"/>
          </p:cNvCxnSpPr>
          <p:nvPr/>
        </p:nvCxnSpPr>
        <p:spPr>
          <a:xfrm rot="5400000">
            <a:off x="2412338" y="671875"/>
            <a:ext cx="423862" cy="769502"/>
          </a:xfrm>
          <a:prstGeom prst="curvedConnector4">
            <a:avLst>
              <a:gd name="adj1" fmla="val 33642"/>
              <a:gd name="adj2" fmla="val 129708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8" idx="2"/>
            <a:endCxn id="35" idx="0"/>
          </p:cNvCxnSpPr>
          <p:nvPr/>
        </p:nvCxnSpPr>
        <p:spPr>
          <a:xfrm rot="16200000" flipH="1">
            <a:off x="3319492" y="534222"/>
            <a:ext cx="1091644" cy="1712589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22683" y="2864936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UpdateProfile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430317" y="2576148"/>
            <a:ext cx="1420091" cy="2773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Profile</a:t>
            </a:r>
            <a:endParaRPr lang="en-US" sz="1200" dirty="0"/>
          </a:p>
        </p:txBody>
      </p:sp>
      <p:cxnSp>
        <p:nvCxnSpPr>
          <p:cNvPr id="68" name="Curved Connector 67"/>
          <p:cNvCxnSpPr>
            <a:stCxn id="18" idx="2"/>
            <a:endCxn id="63" idx="1"/>
          </p:cNvCxnSpPr>
          <p:nvPr/>
        </p:nvCxnSpPr>
        <p:spPr>
          <a:xfrm rot="5400000">
            <a:off x="1784609" y="1490404"/>
            <a:ext cx="1870121" cy="578703"/>
          </a:xfrm>
          <a:prstGeom prst="curvedConnector4">
            <a:avLst>
              <a:gd name="adj1" fmla="val 46293"/>
              <a:gd name="adj2" fmla="val 139502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7094" y="357434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SCSites</a:t>
            </a:r>
            <a:endParaRPr lang="en-US" sz="12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320439" y="4700597"/>
            <a:ext cx="571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SCSite</a:t>
            </a:r>
            <a:endParaRPr lang="en-US" sz="1200" dirty="0"/>
          </a:p>
        </p:txBody>
      </p:sp>
      <p:cxnSp>
        <p:nvCxnSpPr>
          <p:cNvPr id="83" name="Curved Connector 82"/>
          <p:cNvCxnSpPr>
            <a:stCxn id="5" idx="2"/>
            <a:endCxn id="72" idx="1"/>
          </p:cNvCxnSpPr>
          <p:nvPr/>
        </p:nvCxnSpPr>
        <p:spPr>
          <a:xfrm rot="5400000">
            <a:off x="-473109" y="1953145"/>
            <a:ext cx="2627591" cy="337479"/>
          </a:xfrm>
          <a:prstGeom prst="curvedConnector4">
            <a:avLst>
              <a:gd name="adj1" fmla="val 47361"/>
              <a:gd name="adj2" fmla="val 167738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74" idx="1"/>
          </p:cNvCxnSpPr>
          <p:nvPr/>
        </p:nvCxnSpPr>
        <p:spPr>
          <a:xfrm rot="16200000" flipH="1">
            <a:off x="-1003652" y="2723952"/>
            <a:ext cx="3141808" cy="534145"/>
          </a:xfrm>
          <a:prstGeom prst="curvedConnector2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71" idx="2"/>
            <a:endCxn id="74" idx="1"/>
          </p:cNvCxnSpPr>
          <p:nvPr/>
        </p:nvCxnSpPr>
        <p:spPr>
          <a:xfrm rot="5400000">
            <a:off x="783796" y="3901877"/>
            <a:ext cx="710582" cy="609523"/>
          </a:xfrm>
          <a:prstGeom prst="curvedConnector4">
            <a:avLst>
              <a:gd name="adj1" fmla="val 40243"/>
              <a:gd name="adj2" fmla="val 137505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34164" y="3941894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SCVolunteers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680628" y="39418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SCVolunteerHours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647257" y="4995018"/>
            <a:ext cx="1128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SCSiteCalendar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5469010" y="5001947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SCSiteOnDate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419317" y="4995018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ShiftDetails</a:t>
            </a:r>
            <a:endParaRPr lang="en-US" sz="1200" dirty="0" smtClean="0"/>
          </a:p>
        </p:txBody>
      </p:sp>
      <p:cxnSp>
        <p:nvCxnSpPr>
          <p:cNvPr id="104" name="Curved Connector 103"/>
          <p:cNvCxnSpPr>
            <a:stCxn id="74" idx="3"/>
            <a:endCxn id="63" idx="1"/>
          </p:cNvCxnSpPr>
          <p:nvPr/>
        </p:nvCxnSpPr>
        <p:spPr>
          <a:xfrm flipV="1">
            <a:off x="2254416" y="2714816"/>
            <a:ext cx="175901" cy="1847113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74" idx="3"/>
            <a:endCxn id="82" idx="1"/>
          </p:cNvCxnSpPr>
          <p:nvPr/>
        </p:nvCxnSpPr>
        <p:spPr>
          <a:xfrm flipV="1">
            <a:off x="2254416" y="3815926"/>
            <a:ext cx="265812" cy="746003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74" idx="3"/>
            <a:endCxn id="99" idx="1"/>
          </p:cNvCxnSpPr>
          <p:nvPr/>
        </p:nvCxnSpPr>
        <p:spPr>
          <a:xfrm>
            <a:off x="2254416" y="4561929"/>
            <a:ext cx="1185083" cy="294421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95" idx="3"/>
            <a:endCxn id="97" idx="1"/>
          </p:cNvCxnSpPr>
          <p:nvPr/>
        </p:nvCxnSpPr>
        <p:spPr>
          <a:xfrm>
            <a:off x="7297880" y="3803226"/>
            <a:ext cx="280261" cy="12700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99" idx="3"/>
            <a:endCxn id="101" idx="1"/>
          </p:cNvCxnSpPr>
          <p:nvPr/>
        </p:nvCxnSpPr>
        <p:spPr>
          <a:xfrm>
            <a:off x="4859590" y="4856350"/>
            <a:ext cx="365866" cy="6929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19546" y="3191220"/>
            <a:ext cx="83834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374304" y="2782754"/>
            <a:ext cx="1096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Volunteers</a:t>
            </a:r>
            <a:endParaRPr lang="en-US" sz="1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163856" y="3266403"/>
            <a:ext cx="163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Site Coordinators</a:t>
            </a:r>
            <a:endParaRPr lang="en-US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976319" y="2180086"/>
            <a:ext cx="124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SitesOnDateMap</a:t>
            </a:r>
            <a:endParaRPr lang="en-US" sz="1200" dirty="0"/>
          </a:p>
        </p:txBody>
      </p:sp>
      <p:cxnSp>
        <p:nvCxnSpPr>
          <p:cNvPr id="136" name="Curved Connector 135"/>
          <p:cNvCxnSpPr>
            <a:stCxn id="46" idx="3"/>
            <a:endCxn id="135" idx="1"/>
          </p:cNvCxnSpPr>
          <p:nvPr/>
        </p:nvCxnSpPr>
        <p:spPr>
          <a:xfrm>
            <a:off x="5362093" y="1268679"/>
            <a:ext cx="515696" cy="761287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64241" y="3954594"/>
            <a:ext cx="1332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SCSiteVolCalendar</a:t>
            </a:r>
            <a:endParaRPr lang="en-US" sz="1200" dirty="0"/>
          </a:p>
        </p:txBody>
      </p:sp>
      <p:cxnSp>
        <p:nvCxnSpPr>
          <p:cNvPr id="84" name="Curved Connector 83"/>
          <p:cNvCxnSpPr>
            <a:stCxn id="82" idx="3"/>
            <a:endCxn id="128" idx="1"/>
          </p:cNvCxnSpPr>
          <p:nvPr/>
        </p:nvCxnSpPr>
        <p:spPr>
          <a:xfrm flipV="1">
            <a:off x="3940319" y="3803226"/>
            <a:ext cx="262940" cy="12700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974427" y="1419999"/>
            <a:ext cx="980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VolPickShifts</a:t>
            </a:r>
            <a:endParaRPr lang="en-US" sz="1200" dirty="0" smtClean="0"/>
          </a:p>
          <a:p>
            <a:pPr algn="ctr"/>
            <a:endParaRPr lang="en-US" sz="1200" dirty="0"/>
          </a:p>
        </p:txBody>
      </p:sp>
      <p:cxnSp>
        <p:nvCxnSpPr>
          <p:cNvPr id="93" name="Curved Connector 92"/>
          <p:cNvCxnSpPr>
            <a:stCxn id="85" idx="3"/>
            <a:endCxn id="49" idx="1"/>
          </p:cNvCxnSpPr>
          <p:nvPr/>
        </p:nvCxnSpPr>
        <p:spPr>
          <a:xfrm>
            <a:off x="7163856" y="1269879"/>
            <a:ext cx="414285" cy="122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0181" y="253754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84909" y="1698075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About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74959" y="2452130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Registration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288308" y="27890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VolunteerOptions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172526" y="292640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MySignUps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482937" y="253754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ViewSignUpExisting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321734" y="1924887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Suggestions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011563" y="1936339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Suggestion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239518" y="1129889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VolCalendar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3942002" y="1130011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VolPickSite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7578141" y="1131333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ViewSignUpNew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671946" y="3297012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SCMySites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834325" y="4423261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5877789" y="366455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SCSiteVol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7578141" y="366455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SCVolHours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3439499" y="4717682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SCCalendar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5225456" y="4724611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SCSiteCalShifts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7098819" y="4717682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SCShiftDetails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5877789" y="189129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VolPickSiteMap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2520228" y="367725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SCSiteVolCalendar</a:t>
            </a:r>
            <a:endParaRPr lang="en-US" sz="1200" dirty="0" smtClean="0"/>
          </a:p>
        </p:txBody>
      </p:sp>
      <p:sp>
        <p:nvSpPr>
          <p:cNvPr id="85" name="Rectangle 84"/>
          <p:cNvSpPr/>
          <p:nvPr/>
        </p:nvSpPr>
        <p:spPr>
          <a:xfrm>
            <a:off x="5743765" y="1131211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VolPickShift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594284" y="3941894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SiteShifts</a:t>
            </a:r>
            <a:endParaRPr lang="en-US" sz="1200" dirty="0"/>
          </a:p>
        </p:txBody>
      </p:sp>
      <p:sp>
        <p:nvSpPr>
          <p:cNvPr id="128" name="Rectangle 127"/>
          <p:cNvSpPr/>
          <p:nvPr/>
        </p:nvSpPr>
        <p:spPr>
          <a:xfrm>
            <a:off x="4203259" y="366455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SCSiteShifts</a:t>
            </a:r>
            <a:endParaRPr lang="en-US" sz="1200" dirty="0"/>
          </a:p>
        </p:txBody>
      </p:sp>
      <p:cxnSp>
        <p:nvCxnSpPr>
          <p:cNvPr id="137" name="Curved Connector 136"/>
          <p:cNvCxnSpPr>
            <a:stCxn id="128" idx="3"/>
            <a:endCxn id="95" idx="1"/>
          </p:cNvCxnSpPr>
          <p:nvPr/>
        </p:nvCxnSpPr>
        <p:spPr>
          <a:xfrm>
            <a:off x="5623350" y="3803226"/>
            <a:ext cx="254439" cy="12700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01" idx="3"/>
            <a:endCxn id="103" idx="1"/>
          </p:cNvCxnSpPr>
          <p:nvPr/>
        </p:nvCxnSpPr>
        <p:spPr>
          <a:xfrm flipV="1">
            <a:off x="6645547" y="4856350"/>
            <a:ext cx="453272" cy="6929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21" idx="3"/>
            <a:endCxn id="49" idx="1"/>
          </p:cNvCxnSpPr>
          <p:nvPr/>
        </p:nvCxnSpPr>
        <p:spPr>
          <a:xfrm>
            <a:off x="5592617" y="431308"/>
            <a:ext cx="1985524" cy="838693"/>
          </a:xfrm>
          <a:prstGeom prst="curvedConnector3">
            <a:avLst>
              <a:gd name="adj1" fmla="val 7733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634711" y="490758"/>
            <a:ext cx="49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1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50</Words>
  <Application>Microsoft Macintosh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Cox</dc:creator>
  <cp:lastModifiedBy>Billy Cox</cp:lastModifiedBy>
  <cp:revision>11</cp:revision>
  <cp:lastPrinted>2017-11-22T23:18:33Z</cp:lastPrinted>
  <dcterms:created xsi:type="dcterms:W3CDTF">2017-09-22T12:52:45Z</dcterms:created>
  <dcterms:modified xsi:type="dcterms:W3CDTF">2017-11-24T22:41:47Z</dcterms:modified>
</cp:coreProperties>
</file>