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84E6-F481-E741-A14C-CDC6DDCD6F02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42B7-E9AF-3F42-B29F-2245D057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7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84E6-F481-E741-A14C-CDC6DDCD6F02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42B7-E9AF-3F42-B29F-2245D057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3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84E6-F481-E741-A14C-CDC6DDCD6F02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42B7-E9AF-3F42-B29F-2245D057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84E6-F481-E741-A14C-CDC6DDCD6F02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42B7-E9AF-3F42-B29F-2245D057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4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84E6-F481-E741-A14C-CDC6DDCD6F02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42B7-E9AF-3F42-B29F-2245D057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6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84E6-F481-E741-A14C-CDC6DDCD6F02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42B7-E9AF-3F42-B29F-2245D057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9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84E6-F481-E741-A14C-CDC6DDCD6F02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42B7-E9AF-3F42-B29F-2245D057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1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84E6-F481-E741-A14C-CDC6DDCD6F02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42B7-E9AF-3F42-B29F-2245D057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2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84E6-F481-E741-A14C-CDC6DDCD6F02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42B7-E9AF-3F42-B29F-2245D057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6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84E6-F481-E741-A14C-CDC6DDCD6F02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42B7-E9AF-3F42-B29F-2245D057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84E6-F481-E741-A14C-CDC6DDCD6F02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42B7-E9AF-3F42-B29F-2245D057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A84E6-F481-E741-A14C-CDC6DDCD6F02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42B7-E9AF-3F42-B29F-2245D057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2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VITA Volunteer App</a:t>
            </a:r>
            <a:br>
              <a:rPr lang="en-US" dirty="0" smtClean="0"/>
            </a:br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 version</a:t>
            </a:r>
          </a:p>
          <a:p>
            <a:r>
              <a:rPr lang="en-US" dirty="0" smtClean="0"/>
              <a:t>Not even from simulator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46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901" y="234520"/>
            <a:ext cx="31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 Coordinator Calendar Paths</a:t>
            </a:r>
          </a:p>
        </p:txBody>
      </p:sp>
      <p:pic>
        <p:nvPicPr>
          <p:cNvPr id="3" name="Picture 2" descr="Screen Shot 2017-11-15 at 1.47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66" y="698079"/>
            <a:ext cx="1371605" cy="2426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 descr="Screen Shot 2017-11-15 at 1.38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92" y="698079"/>
            <a:ext cx="1363971" cy="2426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 descr="Screen Shot 2017-11-15 at 1.49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39" y="698079"/>
            <a:ext cx="1371605" cy="2426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 descr="Screen Shot 2017-11-15 at 1.49.5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15" y="3853508"/>
            <a:ext cx="1392310" cy="2426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 descr="Screen Shot 2017-11-15 at 1.50.5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526" y="3853508"/>
            <a:ext cx="1369634" cy="2426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 descr="Screen Shot 2017-11-15 at 1.51.4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34" y="3853508"/>
            <a:ext cx="1376132" cy="2426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 descr="Screen Shot 2017-11-15 at 1.52.37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83" y="3853508"/>
            <a:ext cx="1378704" cy="2426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110967" y="469734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 Volunteers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2815" y="6296283"/>
            <a:ext cx="124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Date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90176" y="3117609"/>
            <a:ext cx="115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Site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6305" y="629628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Shift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79834" y="6280722"/>
            <a:ext cx="112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Shift</a:t>
            </a:r>
            <a:endParaRPr lang="en-US" dirty="0"/>
          </a:p>
        </p:txBody>
      </p:sp>
      <p:cxnSp>
        <p:nvCxnSpPr>
          <p:cNvPr id="16" name="Curved Connector 15"/>
          <p:cNvCxnSpPr/>
          <p:nvPr/>
        </p:nvCxnSpPr>
        <p:spPr>
          <a:xfrm flipH="1">
            <a:off x="2512815" y="1911248"/>
            <a:ext cx="2343429" cy="3155429"/>
          </a:xfrm>
          <a:prstGeom prst="curvedConnector5">
            <a:avLst>
              <a:gd name="adj1" fmla="val -55003"/>
              <a:gd name="adj2" fmla="val 50000"/>
              <a:gd name="adj3" fmla="val 1318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6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901" y="234520"/>
            <a:ext cx="31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 Coordinator Calendar Paths</a:t>
            </a:r>
          </a:p>
        </p:txBody>
      </p:sp>
      <p:pic>
        <p:nvPicPr>
          <p:cNvPr id="3" name="Picture 2" descr="Screen Shot 2017-11-15 at 1.47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" y="907672"/>
            <a:ext cx="1371605" cy="2426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 descr="Screen Shot 2017-11-15 at 1.38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1" y="907672"/>
            <a:ext cx="1363971" cy="2426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 descr="Screen Shot 2017-11-15 at 1.49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738" y="907672"/>
            <a:ext cx="1371605" cy="2426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1997408" y="4611042"/>
            <a:ext cx="1019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Site</a:t>
            </a:r>
          </a:p>
          <a:p>
            <a:r>
              <a:rPr lang="en-US" dirty="0" smtClean="0"/>
              <a:t>Calendar</a:t>
            </a:r>
          </a:p>
        </p:txBody>
      </p:sp>
      <p:pic>
        <p:nvPicPr>
          <p:cNvPr id="11" name="Picture 10" descr="Screen Shot 2017-11-15 at 1.54.1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58" y="3915946"/>
            <a:ext cx="1369634" cy="2426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 descr="Screen Shot 2017-11-15 at 1.55.12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11" y="3915946"/>
            <a:ext cx="1382606" cy="2426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 descr="Screen Shot 2017-11-15 at 1.56.09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94" y="3915946"/>
            <a:ext cx="1360563" cy="2426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4" name="TextBox 13"/>
          <p:cNvSpPr txBox="1"/>
          <p:nvPr/>
        </p:nvSpPr>
        <p:spPr>
          <a:xfrm>
            <a:off x="3511738" y="6341746"/>
            <a:ext cx="124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Date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63411" y="634228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Shift</a:t>
            </a:r>
            <a:endParaRPr lang="en-US" dirty="0"/>
          </a:p>
        </p:txBody>
      </p:sp>
      <p:cxnSp>
        <p:nvCxnSpPr>
          <p:cNvPr id="17" name="Curved Connector 16"/>
          <p:cNvCxnSpPr>
            <a:stCxn id="5" idx="3"/>
            <a:endCxn id="11" idx="1"/>
          </p:cNvCxnSpPr>
          <p:nvPr/>
        </p:nvCxnSpPr>
        <p:spPr>
          <a:xfrm flipH="1">
            <a:off x="3463458" y="2120841"/>
            <a:ext cx="1419885" cy="3008274"/>
          </a:xfrm>
          <a:prstGeom prst="curvedConnector5">
            <a:avLst>
              <a:gd name="adj1" fmla="val -49098"/>
              <a:gd name="adj2" fmla="val 48361"/>
              <a:gd name="adj3" fmla="val 12999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37365" y="3361750"/>
            <a:ext cx="115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81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15 at 1.47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25400"/>
            <a:ext cx="3848100" cy="680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40768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15 at 1.49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25400"/>
            <a:ext cx="3848100" cy="680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8332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11-15 at 1.49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00" y="0"/>
            <a:ext cx="3898900" cy="679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42886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15 at 1.50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25400"/>
            <a:ext cx="3835400" cy="679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7197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15 at 1.51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25400"/>
            <a:ext cx="3860800" cy="680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82529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15 at 1.52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25400"/>
            <a:ext cx="3860800" cy="679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01966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15 at 1.54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0"/>
            <a:ext cx="3835400" cy="679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9673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15 at 1.55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700"/>
            <a:ext cx="3886200" cy="6819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3200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11-15 at 1.38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12" y="1104936"/>
            <a:ext cx="1363971" cy="2426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 descr="Screen Shot 2017-11-15 at 1.39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17" y="1104936"/>
            <a:ext cx="1376132" cy="2426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 descr="Screen Shot 2017-11-15 at 1.40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21" y="1104936"/>
            <a:ext cx="1373569" cy="2426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 descr="Screen Shot 2017-11-15 at 1.41.2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26" y="1104936"/>
            <a:ext cx="1378704" cy="2426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 descr="Screen Shot 2017-11-15 at 1.42.1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17" y="4076222"/>
            <a:ext cx="1360563" cy="2426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 descr="Screen Shot 2017-11-15 at 1.43.2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21" y="4076222"/>
            <a:ext cx="1372198" cy="2426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 descr="Screen Shot 2017-11-15 at 1.44.42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85" y="4076222"/>
            <a:ext cx="1372974" cy="2426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615112" y="20905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Volunteer Signup Paths</a:t>
            </a:r>
            <a:endParaRPr lang="en-US" dirty="0"/>
          </a:p>
        </p:txBody>
      </p:sp>
      <p:cxnSp>
        <p:nvCxnSpPr>
          <p:cNvPr id="13" name="Curved Connector 12"/>
          <p:cNvCxnSpPr>
            <a:stCxn id="6" idx="3"/>
            <a:endCxn id="7" idx="1"/>
          </p:cNvCxnSpPr>
          <p:nvPr/>
        </p:nvCxnSpPr>
        <p:spPr>
          <a:xfrm>
            <a:off x="5447090" y="2318105"/>
            <a:ext cx="2120536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87185" y="1800032"/>
            <a:ext cx="13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Signup</a:t>
            </a:r>
            <a:endParaRPr lang="en-US" dirty="0"/>
          </a:p>
        </p:txBody>
      </p:sp>
      <p:cxnSp>
        <p:nvCxnSpPr>
          <p:cNvPr id="15" name="Curved Connector 14"/>
          <p:cNvCxnSpPr>
            <a:stCxn id="5" idx="2"/>
            <a:endCxn id="8" idx="1"/>
          </p:cNvCxnSpPr>
          <p:nvPr/>
        </p:nvCxnSpPr>
        <p:spPr>
          <a:xfrm rot="5400000">
            <a:off x="1867892" y="4066299"/>
            <a:ext cx="1758117" cy="688066"/>
          </a:xfrm>
          <a:prstGeom prst="curvedConnector4">
            <a:avLst>
              <a:gd name="adj1" fmla="val 15498"/>
              <a:gd name="adj2" fmla="val 1332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4717" y="4356585"/>
            <a:ext cx="129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Signup</a:t>
            </a:r>
            <a:endParaRPr lang="en-US" dirty="0"/>
          </a:p>
        </p:txBody>
      </p:sp>
      <p:cxnSp>
        <p:nvCxnSpPr>
          <p:cNvPr id="19" name="Curved Connector 18"/>
          <p:cNvCxnSpPr>
            <a:stCxn id="10" idx="3"/>
            <a:endCxn id="7" idx="2"/>
          </p:cNvCxnSpPr>
          <p:nvPr/>
        </p:nvCxnSpPr>
        <p:spPr>
          <a:xfrm flipV="1">
            <a:off x="7260159" y="3531274"/>
            <a:ext cx="996819" cy="175811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008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15 at 1.56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5400"/>
            <a:ext cx="3810000" cy="679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121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11-15 at 1.38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0"/>
            <a:ext cx="3848100" cy="68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4264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15 at 1.39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25400"/>
            <a:ext cx="3860800" cy="680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0021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15 at 1.40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12700"/>
            <a:ext cx="3860800" cy="6819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4585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15 at 1.41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25400"/>
            <a:ext cx="3860800" cy="679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169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15 at 1.42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3810000" cy="679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9337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15 at 1.43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0"/>
            <a:ext cx="3835400" cy="678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7048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1-15 at 1.44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0" y="12700"/>
            <a:ext cx="3873500" cy="684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1240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</Words>
  <Application>Microsoft Macintosh PowerPoint</Application>
  <PresentationFormat>On-screen Show (4:3)</PresentationFormat>
  <Paragraphs>18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VITA Volunteer App Screen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 Volunteer App Screen Shots</dc:title>
  <dc:creator>Billy Cox</dc:creator>
  <cp:lastModifiedBy>Billy Cox</cp:lastModifiedBy>
  <cp:revision>4</cp:revision>
  <dcterms:created xsi:type="dcterms:W3CDTF">2017-11-15T19:37:06Z</dcterms:created>
  <dcterms:modified xsi:type="dcterms:W3CDTF">2017-11-15T19:59:42Z</dcterms:modified>
</cp:coreProperties>
</file>