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78" autoAdjust="0"/>
  </p:normalViewPr>
  <p:slideViewPr>
    <p:cSldViewPr snapToGrid="0" snapToObjects="1">
      <p:cViewPr varScale="1">
        <p:scale>
          <a:sx n="114" d="100"/>
          <a:sy n="114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1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1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7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3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5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0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C33-E5D7-9F4F-83CE-651F8C0917C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63C33-E5D7-9F4F-83CE-651F8C0917C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95AA-D96D-E44C-879C-26A3E558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861" y="531090"/>
            <a:ext cx="1125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ViewController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87630" y="1975411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About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98043" y="272946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Register</a:t>
            </a:r>
            <a:endParaRPr lang="en-US" sz="1200" dirty="0"/>
          </a:p>
        </p:txBody>
      </p:sp>
      <p:cxnSp>
        <p:nvCxnSpPr>
          <p:cNvPr id="12" name="Curved Connector 11"/>
          <p:cNvCxnSpPr>
            <a:stCxn id="5" idx="2"/>
            <a:endCxn id="8" idx="1"/>
          </p:cNvCxnSpPr>
          <p:nvPr/>
        </p:nvCxnSpPr>
        <p:spPr>
          <a:xfrm rot="5400000">
            <a:off x="232840" y="1060158"/>
            <a:ext cx="1028654" cy="524516"/>
          </a:xfrm>
          <a:prstGeom prst="curvedConnector4">
            <a:avLst>
              <a:gd name="adj1" fmla="val 43260"/>
              <a:gd name="adj2" fmla="val 136979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10" idx="1"/>
          </p:cNvCxnSpPr>
          <p:nvPr/>
        </p:nvCxnSpPr>
        <p:spPr>
          <a:xfrm rot="5400000">
            <a:off x="-49162" y="1532210"/>
            <a:ext cx="1782709" cy="334466"/>
          </a:xfrm>
          <a:prstGeom prst="curvedConnector4">
            <a:avLst>
              <a:gd name="adj1" fmla="val 46111"/>
              <a:gd name="adj2" fmla="val 168348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8842" y="56769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VolunteerOptions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448245" y="58142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MySignUps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423462" y="551040"/>
            <a:ext cx="157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A_ViewSignUpExisting</a:t>
            </a:r>
            <a:endParaRPr lang="en-US" sz="1200" dirty="0"/>
          </a:p>
        </p:txBody>
      </p:sp>
      <p:cxnSp>
        <p:nvCxnSpPr>
          <p:cNvPr id="25" name="Curved Connector 24"/>
          <p:cNvCxnSpPr>
            <a:stCxn id="6" idx="3"/>
            <a:endCxn id="19" idx="1"/>
          </p:cNvCxnSpPr>
          <p:nvPr/>
        </p:nvCxnSpPr>
        <p:spPr>
          <a:xfrm>
            <a:off x="1720272" y="392422"/>
            <a:ext cx="568036" cy="25154"/>
          </a:xfrm>
          <a:prstGeom prst="curved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9" idx="3"/>
            <a:endCxn id="21" idx="1"/>
          </p:cNvCxnSpPr>
          <p:nvPr/>
        </p:nvCxnSpPr>
        <p:spPr>
          <a:xfrm>
            <a:off x="3708399" y="417576"/>
            <a:ext cx="464127" cy="13732"/>
          </a:xfrm>
          <a:prstGeom prst="curved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3"/>
            <a:endCxn id="23" idx="1"/>
          </p:cNvCxnSpPr>
          <p:nvPr/>
        </p:nvCxnSpPr>
        <p:spPr>
          <a:xfrm flipV="1">
            <a:off x="5592617" y="392422"/>
            <a:ext cx="1890320" cy="38886"/>
          </a:xfrm>
          <a:prstGeom prst="curved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78219" y="221367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Suggestions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299480" y="2225127"/>
            <a:ext cx="865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Suggestion</a:t>
            </a:r>
            <a:endParaRPr lang="en-US" sz="1200" dirty="0"/>
          </a:p>
        </p:txBody>
      </p:sp>
      <p:cxnSp>
        <p:nvCxnSpPr>
          <p:cNvPr id="36" name="Curved Connector 35"/>
          <p:cNvCxnSpPr>
            <a:stCxn id="33" idx="3"/>
            <a:endCxn id="35" idx="1"/>
          </p:cNvCxnSpPr>
          <p:nvPr/>
        </p:nvCxnSpPr>
        <p:spPr>
          <a:xfrm>
            <a:off x="3741825" y="2063555"/>
            <a:ext cx="269738" cy="11452"/>
          </a:xfrm>
          <a:prstGeom prst="curved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8" idx="2"/>
            <a:endCxn id="33" idx="1"/>
          </p:cNvCxnSpPr>
          <p:nvPr/>
        </p:nvCxnSpPr>
        <p:spPr>
          <a:xfrm rot="5400000">
            <a:off x="2055947" y="1110482"/>
            <a:ext cx="1218860" cy="687286"/>
          </a:xfrm>
          <a:prstGeom prst="curvedConnector4">
            <a:avLst>
              <a:gd name="adj1" fmla="val 44312"/>
              <a:gd name="adj2" fmla="val 133261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89540" y="1418677"/>
            <a:ext cx="741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Calendar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076662" y="1418799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SitesOnDateList</a:t>
            </a:r>
            <a:endParaRPr lang="en-US" sz="1200" dirty="0"/>
          </a:p>
        </p:txBody>
      </p:sp>
      <p:cxnSp>
        <p:nvCxnSpPr>
          <p:cNvPr id="47" name="Curved Connector 46"/>
          <p:cNvCxnSpPr>
            <a:stCxn id="44" idx="3"/>
            <a:endCxn id="46" idx="1"/>
          </p:cNvCxnSpPr>
          <p:nvPr/>
        </p:nvCxnSpPr>
        <p:spPr>
          <a:xfrm>
            <a:off x="3659609" y="1268557"/>
            <a:ext cx="282393" cy="122"/>
          </a:xfrm>
          <a:prstGeom prst="curved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987079" y="1420121"/>
            <a:ext cx="623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SignUp</a:t>
            </a:r>
            <a:endParaRPr lang="en-US" sz="1200" dirty="0"/>
          </a:p>
        </p:txBody>
      </p:sp>
      <p:cxnSp>
        <p:nvCxnSpPr>
          <p:cNvPr id="50" name="Curved Connector 49"/>
          <p:cNvCxnSpPr>
            <a:stCxn id="46" idx="3"/>
            <a:endCxn id="85" idx="1"/>
          </p:cNvCxnSpPr>
          <p:nvPr/>
        </p:nvCxnSpPr>
        <p:spPr>
          <a:xfrm>
            <a:off x="5362093" y="1268679"/>
            <a:ext cx="381672" cy="1200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8" idx="2"/>
            <a:endCxn id="44" idx="1"/>
          </p:cNvCxnSpPr>
          <p:nvPr/>
        </p:nvCxnSpPr>
        <p:spPr>
          <a:xfrm rot="5400000">
            <a:off x="2412338" y="671875"/>
            <a:ext cx="423862" cy="769502"/>
          </a:xfrm>
          <a:prstGeom prst="curvedConnector4">
            <a:avLst>
              <a:gd name="adj1" fmla="val 33642"/>
              <a:gd name="adj2" fmla="val 129708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8" idx="2"/>
            <a:endCxn id="35" idx="0"/>
          </p:cNvCxnSpPr>
          <p:nvPr/>
        </p:nvCxnSpPr>
        <p:spPr>
          <a:xfrm rot="16200000" flipH="1">
            <a:off x="3319492" y="534222"/>
            <a:ext cx="1091644" cy="1712589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22683" y="2864936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UpdateProfile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430317" y="2576148"/>
            <a:ext cx="1420091" cy="2773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Profile</a:t>
            </a:r>
            <a:endParaRPr lang="en-US" sz="1200" dirty="0"/>
          </a:p>
        </p:txBody>
      </p:sp>
      <p:cxnSp>
        <p:nvCxnSpPr>
          <p:cNvPr id="68" name="Curved Connector 67"/>
          <p:cNvCxnSpPr>
            <a:stCxn id="18" idx="2"/>
            <a:endCxn id="63" idx="1"/>
          </p:cNvCxnSpPr>
          <p:nvPr/>
        </p:nvCxnSpPr>
        <p:spPr>
          <a:xfrm rot="5400000">
            <a:off x="1784609" y="1490404"/>
            <a:ext cx="1870121" cy="578703"/>
          </a:xfrm>
          <a:prstGeom prst="curvedConnector4">
            <a:avLst>
              <a:gd name="adj1" fmla="val 46293"/>
              <a:gd name="adj2" fmla="val 139502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27094" y="357434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SCSites</a:t>
            </a:r>
            <a:endParaRPr lang="en-US" sz="12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1320439" y="4700597"/>
            <a:ext cx="571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SCSite</a:t>
            </a:r>
            <a:endParaRPr lang="en-US" sz="1200" dirty="0"/>
          </a:p>
        </p:txBody>
      </p:sp>
      <p:cxnSp>
        <p:nvCxnSpPr>
          <p:cNvPr id="83" name="Curved Connector 82"/>
          <p:cNvCxnSpPr>
            <a:stCxn id="5" idx="2"/>
            <a:endCxn id="72" idx="1"/>
          </p:cNvCxnSpPr>
          <p:nvPr/>
        </p:nvCxnSpPr>
        <p:spPr>
          <a:xfrm rot="5400000">
            <a:off x="-473109" y="1953145"/>
            <a:ext cx="2627591" cy="337479"/>
          </a:xfrm>
          <a:prstGeom prst="curvedConnector4">
            <a:avLst>
              <a:gd name="adj1" fmla="val 47361"/>
              <a:gd name="adj2" fmla="val 167738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endCxn id="74" idx="1"/>
          </p:cNvCxnSpPr>
          <p:nvPr/>
        </p:nvCxnSpPr>
        <p:spPr>
          <a:xfrm rot="16200000" flipH="1">
            <a:off x="-1003652" y="2723952"/>
            <a:ext cx="3141808" cy="534145"/>
          </a:xfrm>
          <a:prstGeom prst="curvedConnector2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71" idx="2"/>
            <a:endCxn id="74" idx="1"/>
          </p:cNvCxnSpPr>
          <p:nvPr/>
        </p:nvCxnSpPr>
        <p:spPr>
          <a:xfrm rot="5400000">
            <a:off x="783796" y="3901877"/>
            <a:ext cx="710582" cy="609523"/>
          </a:xfrm>
          <a:prstGeom prst="curvedConnector4">
            <a:avLst>
              <a:gd name="adj1" fmla="val 40243"/>
              <a:gd name="adj2" fmla="val 137505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34164" y="3941894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SCVolunteers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7680628" y="394189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SCVolunteerHours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3647257" y="4995018"/>
            <a:ext cx="1128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SCSiteCalendar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5469010" y="5001947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SCSiteOnDate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419317" y="4995018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ShiftDetails</a:t>
            </a:r>
            <a:endParaRPr lang="en-US" sz="1200" dirty="0" smtClean="0"/>
          </a:p>
        </p:txBody>
      </p:sp>
      <p:cxnSp>
        <p:nvCxnSpPr>
          <p:cNvPr id="104" name="Curved Connector 103"/>
          <p:cNvCxnSpPr>
            <a:stCxn id="74" idx="3"/>
            <a:endCxn id="63" idx="1"/>
          </p:cNvCxnSpPr>
          <p:nvPr/>
        </p:nvCxnSpPr>
        <p:spPr>
          <a:xfrm flipV="1">
            <a:off x="2254416" y="2714816"/>
            <a:ext cx="175901" cy="1847113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74" idx="3"/>
            <a:endCxn id="82" idx="1"/>
          </p:cNvCxnSpPr>
          <p:nvPr/>
        </p:nvCxnSpPr>
        <p:spPr>
          <a:xfrm flipV="1">
            <a:off x="2254416" y="3815926"/>
            <a:ext cx="265812" cy="746003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74" idx="3"/>
            <a:endCxn id="99" idx="1"/>
          </p:cNvCxnSpPr>
          <p:nvPr/>
        </p:nvCxnSpPr>
        <p:spPr>
          <a:xfrm>
            <a:off x="2254416" y="4561929"/>
            <a:ext cx="1185083" cy="294421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95" idx="3"/>
            <a:endCxn id="97" idx="1"/>
          </p:cNvCxnSpPr>
          <p:nvPr/>
        </p:nvCxnSpPr>
        <p:spPr>
          <a:xfrm>
            <a:off x="7297880" y="3803226"/>
            <a:ext cx="280261" cy="12700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99" idx="3"/>
            <a:endCxn id="101" idx="1"/>
          </p:cNvCxnSpPr>
          <p:nvPr/>
        </p:nvCxnSpPr>
        <p:spPr>
          <a:xfrm>
            <a:off x="4859590" y="4856350"/>
            <a:ext cx="365866" cy="6929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19546" y="3191220"/>
            <a:ext cx="83834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374304" y="2782754"/>
            <a:ext cx="1096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Volunteers</a:t>
            </a:r>
            <a:endParaRPr lang="en-US" sz="16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163856" y="3266403"/>
            <a:ext cx="1630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Site Coordinators</a:t>
            </a:r>
            <a:endParaRPr lang="en-US" sz="1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976319" y="2180086"/>
            <a:ext cx="124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SitesOnDateMap</a:t>
            </a:r>
            <a:endParaRPr lang="en-US" sz="1200" dirty="0"/>
          </a:p>
        </p:txBody>
      </p:sp>
      <p:cxnSp>
        <p:nvCxnSpPr>
          <p:cNvPr id="136" name="Curved Connector 135"/>
          <p:cNvCxnSpPr>
            <a:stCxn id="46" idx="3"/>
            <a:endCxn id="135" idx="1"/>
          </p:cNvCxnSpPr>
          <p:nvPr/>
        </p:nvCxnSpPr>
        <p:spPr>
          <a:xfrm>
            <a:off x="5362093" y="1268679"/>
            <a:ext cx="515696" cy="761287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64241" y="3954594"/>
            <a:ext cx="1332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SCSiteVolCalendar</a:t>
            </a:r>
            <a:endParaRPr lang="en-US" sz="1200" dirty="0"/>
          </a:p>
        </p:txBody>
      </p:sp>
      <p:cxnSp>
        <p:nvCxnSpPr>
          <p:cNvPr id="84" name="Curved Connector 83"/>
          <p:cNvCxnSpPr>
            <a:stCxn id="82" idx="3"/>
            <a:endCxn id="128" idx="1"/>
          </p:cNvCxnSpPr>
          <p:nvPr/>
        </p:nvCxnSpPr>
        <p:spPr>
          <a:xfrm flipV="1">
            <a:off x="3940319" y="3803226"/>
            <a:ext cx="262940" cy="12700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974427" y="1419999"/>
            <a:ext cx="980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VolPickShifts</a:t>
            </a:r>
            <a:endParaRPr lang="en-US" sz="1200" dirty="0" smtClean="0"/>
          </a:p>
          <a:p>
            <a:pPr algn="ctr"/>
            <a:endParaRPr lang="en-US" sz="1200" dirty="0"/>
          </a:p>
        </p:txBody>
      </p:sp>
      <p:cxnSp>
        <p:nvCxnSpPr>
          <p:cNvPr id="93" name="Curved Connector 92"/>
          <p:cNvCxnSpPr>
            <a:stCxn id="85" idx="3"/>
            <a:endCxn id="49" idx="1"/>
          </p:cNvCxnSpPr>
          <p:nvPr/>
        </p:nvCxnSpPr>
        <p:spPr>
          <a:xfrm>
            <a:off x="7163856" y="1269879"/>
            <a:ext cx="414285" cy="122"/>
          </a:xfrm>
          <a:prstGeom prst="curvedConnector3">
            <a:avLst>
              <a:gd name="adj1" fmla="val 50000"/>
            </a:avLst>
          </a:prstGeom>
          <a:ln w="19050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0181" y="253754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84909" y="1698075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About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74959" y="2452130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Registration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288308" y="27890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VolunteerOptions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172526" y="292640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MySignUps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482937" y="253754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ViewSignUpExisting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321734" y="1924887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Suggestions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011563" y="1936339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Suggestion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239518" y="1129889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VolCalendar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3942002" y="1130011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VolPickSite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7578141" y="1131333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ViewSignUpNew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671946" y="3297012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SCMySites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834325" y="4423261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SCSite</a:t>
            </a:r>
            <a:endParaRPr lang="en-US" sz="1200" dirty="0"/>
          </a:p>
        </p:txBody>
      </p:sp>
      <p:sp>
        <p:nvSpPr>
          <p:cNvPr id="95" name="Rectangle 94"/>
          <p:cNvSpPr/>
          <p:nvPr/>
        </p:nvSpPr>
        <p:spPr>
          <a:xfrm>
            <a:off x="5877789" y="366455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SCSiteVol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7578141" y="366455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SCVolHours</a:t>
            </a:r>
            <a:endParaRPr lang="en-US" sz="1200" dirty="0"/>
          </a:p>
        </p:txBody>
      </p:sp>
      <p:sp>
        <p:nvSpPr>
          <p:cNvPr id="99" name="Rectangle 98"/>
          <p:cNvSpPr/>
          <p:nvPr/>
        </p:nvSpPr>
        <p:spPr>
          <a:xfrm>
            <a:off x="3439499" y="4717682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SCCalendar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5225456" y="4724611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SCSiteCalShifts</a:t>
            </a:r>
            <a:endParaRPr lang="en-US" sz="1200" dirty="0"/>
          </a:p>
        </p:txBody>
      </p:sp>
      <p:sp>
        <p:nvSpPr>
          <p:cNvPr id="103" name="Rectangle 102"/>
          <p:cNvSpPr/>
          <p:nvPr/>
        </p:nvSpPr>
        <p:spPr>
          <a:xfrm>
            <a:off x="7098819" y="4717682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SCShiftDetails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5877789" y="189129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VolPickSiteMap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2520228" y="367725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SCSiteVolCalendar</a:t>
            </a:r>
            <a:endParaRPr lang="en-US" sz="1200" dirty="0" smtClean="0"/>
          </a:p>
        </p:txBody>
      </p:sp>
      <p:sp>
        <p:nvSpPr>
          <p:cNvPr id="85" name="Rectangle 84"/>
          <p:cNvSpPr/>
          <p:nvPr/>
        </p:nvSpPr>
        <p:spPr>
          <a:xfrm>
            <a:off x="5743765" y="1131211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VolPickShift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594284" y="3941894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SiteShifts</a:t>
            </a:r>
            <a:endParaRPr lang="en-US" sz="1200" dirty="0"/>
          </a:p>
        </p:txBody>
      </p:sp>
      <p:sp>
        <p:nvSpPr>
          <p:cNvPr id="128" name="Rectangle 127"/>
          <p:cNvSpPr/>
          <p:nvPr/>
        </p:nvSpPr>
        <p:spPr>
          <a:xfrm>
            <a:off x="4203259" y="366455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SCSiteShifts</a:t>
            </a:r>
            <a:endParaRPr lang="en-US" sz="1200" dirty="0"/>
          </a:p>
        </p:txBody>
      </p:sp>
      <p:cxnSp>
        <p:nvCxnSpPr>
          <p:cNvPr id="137" name="Curved Connector 136"/>
          <p:cNvCxnSpPr>
            <a:stCxn id="128" idx="3"/>
            <a:endCxn id="95" idx="1"/>
          </p:cNvCxnSpPr>
          <p:nvPr/>
        </p:nvCxnSpPr>
        <p:spPr>
          <a:xfrm>
            <a:off x="5623350" y="3803226"/>
            <a:ext cx="254439" cy="12700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01" idx="3"/>
            <a:endCxn id="103" idx="1"/>
          </p:cNvCxnSpPr>
          <p:nvPr/>
        </p:nvCxnSpPr>
        <p:spPr>
          <a:xfrm flipV="1">
            <a:off x="6645547" y="4856350"/>
            <a:ext cx="453272" cy="6929"/>
          </a:xfrm>
          <a:prstGeom prst="curved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21" idx="3"/>
            <a:endCxn id="49" idx="1"/>
          </p:cNvCxnSpPr>
          <p:nvPr/>
        </p:nvCxnSpPr>
        <p:spPr>
          <a:xfrm>
            <a:off x="5592617" y="431308"/>
            <a:ext cx="1985524" cy="838693"/>
          </a:xfrm>
          <a:prstGeom prst="curvedConnector3">
            <a:avLst>
              <a:gd name="adj1" fmla="val 7733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634711" y="490758"/>
            <a:ext cx="49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537552" y="6280902"/>
            <a:ext cx="513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en-US" sz="2000" b="1" dirty="0" smtClean="0"/>
              <a:t>.0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979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020" y="253754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059219" y="844426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CLSitesNearYou</a:t>
            </a:r>
            <a:endParaRPr lang="en-US" sz="12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14922" y="653891"/>
            <a:ext cx="8461893" cy="503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59219" y="1218462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CLBeforeYouGo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726799" y="844426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CLSitesMap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87020" y="1082713"/>
            <a:ext cx="676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Clients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4922" y="1924840"/>
            <a:ext cx="8461893" cy="503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020" y="2373115"/>
            <a:ext cx="119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Vol</a:t>
            </a:r>
            <a:r>
              <a:rPr lang="en-US" sz="1400" dirty="0" smtClean="0"/>
              <a:t>/SC/admin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059219" y="2052995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StaffLogin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059219" y="159249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CLAbout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916789" y="3925155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VolOptions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774360" y="3573516"/>
            <a:ext cx="1420091" cy="2773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VolProfile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774360" y="3935912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VolSuggestions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774360" y="428626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VolWorkLog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709324" y="428626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VolWorkLogEdit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774360" y="4638768"/>
            <a:ext cx="1587167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VolSitesOnDateMap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709324" y="463876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VolSitesOnDateList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916789" y="5101759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SCSites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4774360" y="5101759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SCSiteCal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774360" y="5551344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SCSiteWorkLog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709324" y="5551344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SCSiteWorkLogEdit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774360" y="5991238"/>
            <a:ext cx="1420091" cy="2773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</a:t>
            </a:r>
            <a:r>
              <a:rPr lang="en-US" sz="1200" dirty="0" err="1" smtClean="0"/>
              <a:t>Profile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4774360" y="6439437"/>
            <a:ext cx="1420091" cy="2773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SCSuggestions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537552" y="6280902"/>
            <a:ext cx="513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2.0</a:t>
            </a:r>
            <a:endParaRPr lang="en-US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6709324" y="5089350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SCSiteCalDateEdit</a:t>
            </a:r>
            <a:endParaRPr lang="en-US" sz="12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1909356" y="3440848"/>
            <a:ext cx="6967459" cy="503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09356" y="4998700"/>
            <a:ext cx="696745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9420" y="3894675"/>
            <a:ext cx="42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Vol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39420" y="5286055"/>
            <a:ext cx="36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1769264" y="2403556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StaffRegistration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1769264" y="2761872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StaffLogin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2162179" y="3130092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StaffRoleSelect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645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4430" y="367299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AdminSites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6997" y="264240"/>
            <a:ext cx="778832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9420" y="919215"/>
            <a:ext cx="661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624430" y="139858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AdminUsers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624430" y="1940885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AdminNotifications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624430" y="2480858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AdminSuggestions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624430" y="3055413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AdminWorkLog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358856" y="367299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AdminSiteEdit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037577" y="381031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AdminSiteCal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037577" y="780547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AdminSiteWorkLog</a:t>
            </a:r>
            <a:endParaRPr lang="en-US" sz="1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415021" y="1240992"/>
            <a:ext cx="696745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58856" y="1403529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AdminUserEdit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037577" y="1413411"/>
            <a:ext cx="1524490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AdminUserWorkLog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733082" y="1403529"/>
            <a:ext cx="1945780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AdminUserWorkLogEdit</a:t>
            </a: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415021" y="1816708"/>
            <a:ext cx="696745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58856" y="1940885"/>
            <a:ext cx="167872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AdminNotificationsEdit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15021" y="2325585"/>
            <a:ext cx="696745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58856" y="2494590"/>
            <a:ext cx="167872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AdminSuggestionsEdit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415021" y="2912441"/>
            <a:ext cx="696745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58856" y="3055413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AdminWorkLogEdit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624430" y="3628121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AdminConfig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415021" y="3485149"/>
            <a:ext cx="696745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24430" y="4200829"/>
            <a:ext cx="1420091" cy="277336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AdminStats</a:t>
            </a:r>
            <a:endParaRPr lang="en-US" sz="1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415021" y="4057857"/>
            <a:ext cx="696745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37552" y="6280902"/>
            <a:ext cx="513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0490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420" y="499879"/>
            <a:ext cx="20569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Volunteers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Email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Password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Selected sites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Phone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Certification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Roles (</a:t>
            </a:r>
            <a:r>
              <a:rPr lang="en-US" sz="1400" dirty="0" err="1" smtClean="0"/>
              <a:t>vol</a:t>
            </a:r>
            <a:r>
              <a:rPr lang="en-US" sz="1400" dirty="0" smtClean="0"/>
              <a:t>, SC, admin)</a:t>
            </a:r>
          </a:p>
          <a:p>
            <a:endParaRPr lang="en-US" sz="1400" dirty="0"/>
          </a:p>
          <a:p>
            <a:r>
              <a:rPr lang="en-US" sz="1400" dirty="0" smtClean="0"/>
              <a:t>Methods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Get Sites Coordinated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Get Suggestions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Get Work Log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764590" y="251242"/>
            <a:ext cx="203132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Sites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Name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Slug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Street, City, State, ZIP</a:t>
            </a:r>
          </a:p>
          <a:p>
            <a:pPr marL="285750" indent="-285750">
              <a:buFontTx/>
              <a:buChar char="•"/>
            </a:pPr>
            <a:r>
              <a:rPr lang="en-US" sz="1400" dirty="0" err="1" smtClean="0"/>
              <a:t>Lat</a:t>
            </a:r>
            <a:r>
              <a:rPr lang="en-US" sz="1400" dirty="0" smtClean="0"/>
              <a:t>/Long/</a:t>
            </a:r>
            <a:r>
              <a:rPr lang="en-US" sz="1400" dirty="0" err="1" smtClean="0"/>
              <a:t>PlaceID</a:t>
            </a:r>
            <a:endParaRPr lang="en-US" sz="1400" dirty="0" smtClean="0"/>
          </a:p>
          <a:p>
            <a:pPr marL="285750" indent="-285750">
              <a:buFontTx/>
              <a:buChar char="•"/>
            </a:pPr>
            <a:r>
              <a:rPr lang="en-US" sz="1400" dirty="0" smtClean="0"/>
              <a:t>Type (fixed, mobile)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List of SC’s</a:t>
            </a:r>
          </a:p>
          <a:p>
            <a:pPr marL="285750" indent="-285750">
              <a:buFontTx/>
              <a:buChar char="•"/>
            </a:pPr>
            <a:r>
              <a:rPr lang="en-US" sz="1400" dirty="0" err="1" smtClean="0"/>
              <a:t>FirstDate</a:t>
            </a:r>
            <a:r>
              <a:rPr lang="en-US" sz="1400" dirty="0" smtClean="0"/>
              <a:t>, </a:t>
            </a:r>
            <a:r>
              <a:rPr lang="en-US" sz="1400" dirty="0" err="1" smtClean="0"/>
              <a:t>LastDate</a:t>
            </a:r>
            <a:endParaRPr lang="en-US" sz="1400" dirty="0" smtClean="0"/>
          </a:p>
          <a:p>
            <a:pPr marL="285750" indent="-285750">
              <a:buFontTx/>
              <a:buChar char="•"/>
            </a:pPr>
            <a:r>
              <a:rPr lang="en-US" sz="1400" dirty="0" smtClean="0"/>
              <a:t>Capabilities</a:t>
            </a:r>
          </a:p>
          <a:p>
            <a:pPr marL="285750" indent="-285750">
              <a:buFontTx/>
              <a:buChar char="•"/>
            </a:pP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Methods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Get Site Calendar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Get Suggestions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Get Work Log for Site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537552" y="6280902"/>
            <a:ext cx="513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4913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165</Words>
  <Application>Microsoft Macintosh PowerPoint</Application>
  <PresentationFormat>On-screen Show (4:3)</PresentationFormat>
  <Paragraphs>124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Cox</dc:creator>
  <cp:lastModifiedBy>Billy Cox</cp:lastModifiedBy>
  <cp:revision>18</cp:revision>
  <cp:lastPrinted>2017-11-22T23:18:33Z</cp:lastPrinted>
  <dcterms:created xsi:type="dcterms:W3CDTF">2017-09-22T12:52:45Z</dcterms:created>
  <dcterms:modified xsi:type="dcterms:W3CDTF">2018-08-16T22:36:04Z</dcterms:modified>
</cp:coreProperties>
</file>