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BEB1-F4E1-8D4F-AAF0-EE6096FE718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F792-1AED-C74E-8DCC-DBF457DD0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0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4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0</Words>
  <Application>Microsoft Macintosh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Cox</dc:creator>
  <cp:lastModifiedBy>Billy Cox</cp:lastModifiedBy>
  <cp:revision>3</cp:revision>
  <dcterms:created xsi:type="dcterms:W3CDTF">2017-09-15T13:12:41Z</dcterms:created>
  <dcterms:modified xsi:type="dcterms:W3CDTF">2017-09-17T00:51:00Z</dcterms:modified>
</cp:coreProperties>
</file>