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85" autoAdjust="0"/>
  </p:normalViewPr>
  <p:slideViewPr>
    <p:cSldViewPr snapToGrid="0" snapToObjects="1">
      <p:cViewPr varScale="1">
        <p:scale>
          <a:sx n="112" d="100"/>
          <a:sy n="112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35B7-F33A-3F42-8968-C8AC3FF5E3E7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75A9-C240-4D41-A3FB-80E1A2A3A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9948" y="274638"/>
            <a:ext cx="6636851" cy="1143000"/>
          </a:xfrm>
        </p:spPr>
        <p:txBody>
          <a:bodyPr/>
          <a:lstStyle/>
          <a:p>
            <a:pPr algn="l"/>
            <a:r>
              <a:rPr lang="en-US" dirty="0" smtClean="0"/>
              <a:t>VITA SA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456" y="2114379"/>
            <a:ext cx="4846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ncourage volunteers to go to the sites that need help.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46813" y="3173027"/>
            <a:ext cx="319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(and away from sites that don’t)</a:t>
            </a:r>
            <a:endParaRPr lang="en-US" dirty="0"/>
          </a:p>
        </p:txBody>
      </p:sp>
      <p:pic>
        <p:nvPicPr>
          <p:cNvPr id="8" name="Picture 7" descr="Artboard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5" y="274638"/>
            <a:ext cx="1660524" cy="166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9948" y="1186805"/>
            <a:ext cx="318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Volunteer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456" y="4437858"/>
            <a:ext cx="482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Optimize </a:t>
            </a:r>
            <a:r>
              <a:rPr lang="en-US" dirty="0" smtClean="0"/>
              <a:t>the customer </a:t>
            </a:r>
            <a:r>
              <a:rPr lang="en-US" dirty="0"/>
              <a:t>experience by fully utilizing staff, sites, and volunteers.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9948" y="1648470"/>
            <a:ext cx="314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iPhone and Android phones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96" y="765043"/>
            <a:ext cx="3122919" cy="555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53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VITA SA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SA App</dc:title>
  <dc:creator>Billy Cox</dc:creator>
  <cp:lastModifiedBy>Billy Cox</cp:lastModifiedBy>
  <cp:revision>1</cp:revision>
  <dcterms:created xsi:type="dcterms:W3CDTF">2017-10-20T00:38:50Z</dcterms:created>
  <dcterms:modified xsi:type="dcterms:W3CDTF">2017-10-20T00:39:28Z</dcterms:modified>
</cp:coreProperties>
</file>