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79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7940" autoAdjust="0"/>
  </p:normalViewPr>
  <p:slideViewPr>
    <p:cSldViewPr>
      <p:cViewPr>
        <p:scale>
          <a:sx n="70" d="100"/>
          <a:sy n="70" d="100"/>
        </p:scale>
        <p:origin x="-128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9C9D6-B6D3-4283-9EBF-5D107FB6D725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D70C9-886C-4B5A-992C-1E7B63AD8B0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6961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70C9-886C-4B5A-992C-1E7B63AD8B0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D70C9-886C-4B5A-992C-1E7B63AD8B0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D544DE0-8BAE-4797-ACA2-36AC2EE8137B}" type="datetimeFigureOut">
              <a:rPr lang="tr-TR" smtClean="0"/>
              <a:pPr/>
              <a:t>20.05.2014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BC974-4679-422B-84AC-BC4C9283C5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656184"/>
          </a:xfrm>
        </p:spPr>
        <p:txBody>
          <a:bodyPr/>
          <a:lstStyle/>
          <a:p>
            <a:r>
              <a:rPr lang="tr-TR" sz="4800" dirty="0" smtClean="0"/>
              <a:t>SWE599 – Project</a:t>
            </a:r>
            <a:br>
              <a:rPr lang="tr-TR" sz="4800" dirty="0" smtClean="0"/>
            </a:br>
            <a:r>
              <a:rPr lang="tr-TR" sz="4800" dirty="0" err="1" smtClean="0"/>
              <a:t>LittleRedButton</a:t>
            </a:r>
            <a:endParaRPr lang="tr-T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085184"/>
            <a:ext cx="6400800" cy="1356320"/>
          </a:xfrm>
        </p:spPr>
        <p:txBody>
          <a:bodyPr>
            <a:normAutofit fontScale="70000" lnSpcReduction="20000"/>
          </a:bodyPr>
          <a:lstStyle/>
          <a:p>
            <a:r>
              <a:rPr lang="tr-TR" u="sng" dirty="0" err="1" smtClean="0"/>
              <a:t>Developed</a:t>
            </a:r>
            <a:r>
              <a:rPr lang="tr-TR" u="sng" dirty="0" smtClean="0"/>
              <a:t> </a:t>
            </a:r>
            <a:r>
              <a:rPr lang="tr-TR" u="sng" dirty="0" err="1" smtClean="0"/>
              <a:t>by</a:t>
            </a:r>
            <a:r>
              <a:rPr lang="tr-TR" dirty="0" smtClean="0"/>
              <a:t> </a:t>
            </a:r>
          </a:p>
          <a:p>
            <a:r>
              <a:rPr lang="tr-TR" dirty="0" smtClean="0"/>
              <a:t>Mustafa </a:t>
            </a:r>
            <a:r>
              <a:rPr lang="tr-TR" dirty="0" smtClean="0"/>
              <a:t>Göksu </a:t>
            </a:r>
            <a:r>
              <a:rPr lang="tr-TR" dirty="0" smtClean="0"/>
              <a:t>GÜRKAŞ (2011719225)</a:t>
            </a:r>
          </a:p>
          <a:p>
            <a:endParaRPr lang="tr-TR" dirty="0" smtClean="0"/>
          </a:p>
          <a:p>
            <a:r>
              <a:rPr lang="tr-TR" u="sng" dirty="0" smtClean="0"/>
              <a:t>Project </a:t>
            </a:r>
            <a:r>
              <a:rPr lang="tr-TR" u="sng" dirty="0" err="1" smtClean="0"/>
              <a:t>Advisor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Prof.Dr</a:t>
            </a:r>
            <a:r>
              <a:rPr lang="tr-TR" dirty="0" smtClean="0"/>
              <a:t>. Fatih ALAGÖZ</a:t>
            </a:r>
            <a:endParaRPr lang="tr-TR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8032" y="2924944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endParaRPr lang="tr-TR" sz="4800" b="1" dirty="0" smtClean="0"/>
          </a:p>
          <a:p>
            <a:pPr algn="ctr"/>
            <a:r>
              <a:rPr lang="en-US" sz="4800" b="1" dirty="0" smtClean="0"/>
              <a:t> </a:t>
            </a:r>
            <a:r>
              <a:rPr lang="en-US" sz="30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An Android Based Mobile Emergency Declaration Application </a:t>
            </a:r>
            <a:endParaRPr lang="tr-TR" sz="30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7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1769367"/>
          </a:xfrm>
        </p:spPr>
        <p:txBody>
          <a:bodyPr/>
          <a:lstStyle/>
          <a:p>
            <a:r>
              <a:rPr lang="tr-TR" dirty="0" smtClean="0"/>
              <a:t>Thanks</a:t>
            </a:r>
            <a:endParaRPr lang="tr-TR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22313" y="3140968"/>
            <a:ext cx="7772400" cy="141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Questions?</a:t>
            </a:r>
            <a:endParaRPr kumimoji="0" lang="tr-TR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r>
              <a:rPr lang="tr-TR" dirty="0" err="1" smtClean="0"/>
              <a:t>Introduction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Functionalities</a:t>
            </a:r>
            <a:r>
              <a:rPr lang="tr-TR" dirty="0" smtClean="0"/>
              <a:t> of </a:t>
            </a:r>
            <a:r>
              <a:rPr lang="tr-TR" dirty="0" err="1" smtClean="0"/>
              <a:t>LittleRedButton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Technologies </a:t>
            </a:r>
            <a:r>
              <a:rPr lang="tr-TR" dirty="0" err="1" smtClean="0"/>
              <a:t>I</a:t>
            </a:r>
            <a:r>
              <a:rPr lang="tr-TR" dirty="0" err="1" smtClean="0"/>
              <a:t>nvolved</a:t>
            </a:r>
            <a:r>
              <a:rPr lang="tr-TR" dirty="0" smtClean="0"/>
              <a:t> in </a:t>
            </a:r>
            <a:r>
              <a:rPr lang="tr-TR" dirty="0" err="1" smtClean="0"/>
              <a:t>D</a:t>
            </a:r>
            <a:r>
              <a:rPr lang="tr-TR" dirty="0" err="1" smtClean="0"/>
              <a:t>evelopment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Lifecycle</a:t>
            </a:r>
            <a:r>
              <a:rPr lang="tr-TR" dirty="0" smtClean="0"/>
              <a:t> of </a:t>
            </a:r>
            <a:r>
              <a:rPr lang="tr-TR" dirty="0" err="1" smtClean="0"/>
              <a:t>LittleRedButton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Conclusion</a:t>
            </a:r>
            <a:r>
              <a:rPr lang="tr-TR" dirty="0" smtClean="0"/>
              <a:t> &amp; </a:t>
            </a:r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38131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896" y="1600200"/>
            <a:ext cx="5050904" cy="50691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LittleRedButton</a:t>
            </a:r>
            <a:r>
              <a:rPr lang="en-US" dirty="0" smtClean="0"/>
              <a:t> project is a mobile application design and development project for users who need urgent help in some cases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goal</a:t>
            </a:r>
            <a:r>
              <a:rPr lang="tr-TR" dirty="0" smtClean="0"/>
              <a:t>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notify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user’s</a:t>
            </a:r>
            <a:r>
              <a:rPr lang="tr-TR" dirty="0" smtClean="0"/>
              <a:t>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associates</a:t>
            </a:r>
            <a:r>
              <a:rPr lang="tr-TR" dirty="0" smtClean="0"/>
              <a:t> </a:t>
            </a:r>
            <a:r>
              <a:rPr lang="tr-TR" dirty="0" err="1" smtClean="0"/>
              <a:t>via</a:t>
            </a:r>
            <a:r>
              <a:rPr lang="tr-TR" dirty="0" smtClean="0"/>
              <a:t>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notification</a:t>
            </a:r>
            <a:r>
              <a:rPr lang="tr-TR" dirty="0" smtClean="0"/>
              <a:t> </a:t>
            </a:r>
            <a:r>
              <a:rPr lang="tr-TR" dirty="0" err="1" smtClean="0"/>
              <a:t>channels</a:t>
            </a:r>
            <a:r>
              <a:rPr lang="tr-TR" dirty="0" smtClean="0"/>
              <a:t> on his/her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r>
              <a:rPr lang="tr-TR" dirty="0" smtClean="0"/>
              <a:t> &amp; </a:t>
            </a:r>
            <a:r>
              <a:rPr lang="tr-TR" dirty="0" err="1" smtClean="0"/>
              <a:t>place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Project’s</a:t>
            </a:r>
            <a:r>
              <a:rPr lang="tr-TR" dirty="0" smtClean="0"/>
              <a:t> </a:t>
            </a:r>
            <a:r>
              <a:rPr lang="tr-TR" dirty="0" err="1" smtClean="0"/>
              <a:t>target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ones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 mobile device </a:t>
            </a:r>
            <a:r>
              <a:rPr lang="tr-TR" dirty="0" err="1" smtClean="0"/>
              <a:t>powered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Android</a:t>
            </a:r>
            <a:r>
              <a:rPr lang="tr-TR" dirty="0" smtClean="0"/>
              <a:t> 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3096344" cy="494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131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Functionalities</a:t>
            </a:r>
            <a:r>
              <a:rPr lang="tr-TR" dirty="0" smtClean="0"/>
              <a:t> of </a:t>
            </a:r>
            <a:r>
              <a:rPr lang="tr-TR" dirty="0" err="1" smtClean="0"/>
              <a:t>LittleRedButton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LittleRedButton</a:t>
            </a:r>
            <a:r>
              <a:rPr lang="tr-TR" dirty="0" smtClean="0"/>
              <a:t>,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shall</a:t>
            </a:r>
            <a:r>
              <a:rPr lang="tr-TR" dirty="0" smtClean="0"/>
              <a:t> be 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: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err="1" smtClean="0"/>
              <a:t>Send</a:t>
            </a:r>
            <a:r>
              <a:rPr lang="tr-TR" dirty="0" smtClean="0"/>
              <a:t> </a:t>
            </a:r>
            <a:r>
              <a:rPr lang="tr-TR" dirty="0" err="1" smtClean="0"/>
              <a:t>emergency</a:t>
            </a:r>
            <a:r>
              <a:rPr lang="tr-TR" dirty="0" smtClean="0"/>
              <a:t> </a:t>
            </a:r>
            <a:r>
              <a:rPr lang="tr-TR" dirty="0" err="1" smtClean="0"/>
              <a:t>notifications</a:t>
            </a:r>
            <a:r>
              <a:rPr lang="tr-TR" dirty="0" smtClean="0"/>
              <a:t> </a:t>
            </a:r>
            <a:r>
              <a:rPr lang="tr-TR" dirty="0" err="1" smtClean="0"/>
              <a:t>via</a:t>
            </a:r>
            <a:r>
              <a:rPr lang="tr-TR" dirty="0" smtClean="0"/>
              <a:t>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channels</a:t>
            </a:r>
            <a:r>
              <a:rPr lang="tr-TR" dirty="0" smtClean="0"/>
              <a:t> on an </a:t>
            </a:r>
            <a:r>
              <a:rPr lang="tr-TR" dirty="0" err="1" smtClean="0"/>
              <a:t>urgent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a 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button</a:t>
            </a:r>
            <a:r>
              <a:rPr lang="tr-TR" dirty="0" smtClean="0"/>
              <a:t> hit,</a:t>
            </a:r>
          </a:p>
          <a:p>
            <a:endParaRPr lang="tr-TR" dirty="0" smtClean="0"/>
          </a:p>
          <a:p>
            <a:r>
              <a:rPr lang="tr-TR" dirty="0" err="1" smtClean="0"/>
              <a:t>Locate</a:t>
            </a:r>
            <a:r>
              <a:rPr lang="tr-TR" dirty="0" smtClean="0"/>
              <a:t> </a:t>
            </a:r>
            <a:r>
              <a:rPr lang="tr-TR" dirty="0" err="1" smtClean="0"/>
              <a:t>himself</a:t>
            </a:r>
            <a:r>
              <a:rPr lang="tr-TR" dirty="0" smtClean="0"/>
              <a:t>/</a:t>
            </a:r>
            <a:r>
              <a:rPr lang="tr-TR" dirty="0" err="1" smtClean="0"/>
              <a:t>herself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his/her 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phone’s</a:t>
            </a:r>
            <a:r>
              <a:rPr lang="tr-TR" dirty="0" smtClean="0"/>
              <a:t> GPS/Network </a:t>
            </a:r>
            <a:r>
              <a:rPr lang="tr-TR" dirty="0" err="1" smtClean="0"/>
              <a:t>location</a:t>
            </a:r>
            <a:r>
              <a:rPr lang="tr-TR" dirty="0" smtClean="0"/>
              <a:t> </a:t>
            </a:r>
            <a:r>
              <a:rPr lang="tr-TR" dirty="0" err="1" smtClean="0"/>
              <a:t>services</a:t>
            </a:r>
            <a:r>
              <a:rPr lang="tr-TR" dirty="0" smtClean="0"/>
              <a:t> on 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Maps</a:t>
            </a:r>
            <a:r>
              <a:rPr lang="tr-TR" dirty="0" smtClean="0"/>
              <a:t>,</a:t>
            </a:r>
          </a:p>
          <a:p>
            <a:endParaRPr lang="tr-TR" dirty="0" smtClean="0"/>
          </a:p>
          <a:p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help</a:t>
            </a:r>
            <a:r>
              <a:rPr lang="tr-TR" dirty="0" smtClean="0"/>
              <a:t> </a:t>
            </a:r>
            <a:r>
              <a:rPr lang="tr-TR" dirty="0" err="1" smtClean="0"/>
              <a:t>points</a:t>
            </a:r>
            <a:r>
              <a:rPr lang="tr-TR" dirty="0" smtClean="0"/>
              <a:t> (</a:t>
            </a:r>
            <a:r>
              <a:rPr lang="tr-TR" dirty="0" err="1" smtClean="0"/>
              <a:t>police</a:t>
            </a:r>
            <a:r>
              <a:rPr lang="tr-TR" dirty="0" smtClean="0"/>
              <a:t> </a:t>
            </a:r>
            <a:r>
              <a:rPr lang="tr-TR" dirty="0" err="1" smtClean="0"/>
              <a:t>stations</a:t>
            </a:r>
            <a:r>
              <a:rPr lang="tr-TR" dirty="0" smtClean="0"/>
              <a:t> &amp; </a:t>
            </a:r>
            <a:r>
              <a:rPr lang="tr-TR" dirty="0" err="1" smtClean="0"/>
              <a:t>health</a:t>
            </a:r>
            <a:r>
              <a:rPr lang="tr-TR" dirty="0" smtClean="0"/>
              <a:t> </a:t>
            </a:r>
            <a:r>
              <a:rPr lang="tr-TR" dirty="0" err="1" smtClean="0"/>
              <a:t>institutions</a:t>
            </a:r>
            <a:r>
              <a:rPr lang="tr-TR" dirty="0" smtClean="0"/>
              <a:t>)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nearest</a:t>
            </a:r>
            <a:r>
              <a:rPr lang="tr-TR" dirty="0" smtClean="0"/>
              <a:t> </a:t>
            </a:r>
            <a:r>
              <a:rPr lang="tr-TR" dirty="0" err="1" smtClean="0"/>
              <a:t>ones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his/her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r>
              <a:rPr lang="tr-TR" dirty="0" smtClean="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Functionalities</a:t>
            </a:r>
            <a:r>
              <a:rPr lang="tr-TR" dirty="0" smtClean="0"/>
              <a:t> of </a:t>
            </a:r>
            <a:r>
              <a:rPr lang="tr-TR" dirty="0" err="1" smtClean="0"/>
              <a:t>LittleRedButton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r>
              <a:rPr lang="tr-TR" dirty="0" err="1" smtClean="0"/>
              <a:t>Determine</a:t>
            </a:r>
            <a:r>
              <a:rPr lang="tr-TR" dirty="0" smtClean="0"/>
              <a:t> his/her </a:t>
            </a:r>
            <a:r>
              <a:rPr lang="tr-TR" dirty="0" err="1" smtClean="0"/>
              <a:t>friends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notified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LittleRedButton</a:t>
            </a:r>
            <a:r>
              <a:rPr lang="tr-TR" dirty="0" smtClean="0"/>
              <a:t> e-mail &amp; SMS </a:t>
            </a:r>
            <a:r>
              <a:rPr lang="tr-TR" dirty="0" err="1" smtClean="0"/>
              <a:t>messages</a:t>
            </a:r>
            <a:r>
              <a:rPr lang="tr-TR" dirty="0" smtClean="0"/>
              <a:t>,</a:t>
            </a:r>
          </a:p>
          <a:p>
            <a:endParaRPr lang="tr-TR" dirty="0" smtClean="0"/>
          </a:p>
          <a:p>
            <a:r>
              <a:rPr lang="tr-TR" dirty="0" err="1" smtClean="0"/>
              <a:t>Use</a:t>
            </a:r>
            <a:r>
              <a:rPr lang="tr-TR" dirty="0" smtClean="0"/>
              <a:t> his/her </a:t>
            </a:r>
            <a:r>
              <a:rPr lang="tr-TR" dirty="0" err="1" smtClean="0"/>
              <a:t>Facebook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Twitter</a:t>
            </a:r>
            <a:r>
              <a:rPr lang="tr-TR" dirty="0" smtClean="0"/>
              <a:t> </a:t>
            </a:r>
            <a:r>
              <a:rPr lang="tr-TR" dirty="0" err="1" smtClean="0"/>
              <a:t>account</a:t>
            </a:r>
            <a:r>
              <a:rPr lang="tr-TR" dirty="0" smtClean="0"/>
              <a:t> (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)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notify</a:t>
            </a:r>
            <a:r>
              <a:rPr lang="tr-TR" dirty="0" smtClean="0"/>
              <a:t> his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situation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place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his/her </a:t>
            </a:r>
            <a:r>
              <a:rPr lang="tr-TR" dirty="0" err="1" smtClean="0"/>
              <a:t>followers</a:t>
            </a:r>
            <a:r>
              <a:rPr lang="tr-TR" dirty="0" smtClean="0"/>
              <a:t>,</a:t>
            </a:r>
          </a:p>
          <a:p>
            <a:endParaRPr lang="tr-TR" dirty="0" smtClean="0"/>
          </a:p>
          <a:p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LittleRedButton</a:t>
            </a:r>
            <a:r>
              <a:rPr lang="tr-TR" dirty="0" smtClean="0"/>
              <a:t> </a:t>
            </a:r>
            <a:r>
              <a:rPr lang="tr-TR" dirty="0" err="1" smtClean="0"/>
              <a:t>track</a:t>
            </a:r>
            <a:r>
              <a:rPr lang="tr-TR" dirty="0" smtClean="0"/>
              <a:t> </a:t>
            </a:r>
            <a:r>
              <a:rPr lang="tr-TR" dirty="0" err="1" smtClean="0"/>
              <a:t>himself</a:t>
            </a:r>
            <a:r>
              <a:rPr lang="tr-TR" dirty="0" smtClean="0"/>
              <a:t>/</a:t>
            </a:r>
            <a:r>
              <a:rPr lang="tr-TR" dirty="0" err="1" smtClean="0"/>
              <a:t>herself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sending</a:t>
            </a:r>
            <a:r>
              <a:rPr lang="tr-TR" dirty="0" smtClean="0"/>
              <a:t> </a:t>
            </a:r>
            <a:r>
              <a:rPr lang="tr-TR" dirty="0" err="1" smtClean="0"/>
              <a:t>notifications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updated</a:t>
            </a:r>
            <a:r>
              <a:rPr lang="tr-TR" dirty="0" smtClean="0"/>
              <a:t> </a:t>
            </a:r>
            <a:r>
              <a:rPr lang="tr-TR" dirty="0" err="1" smtClean="0"/>
              <a:t>location</a:t>
            </a:r>
            <a:r>
              <a:rPr lang="tr-TR" dirty="0" smtClean="0"/>
              <a:t> </a:t>
            </a:r>
            <a:r>
              <a:rPr lang="tr-TR" dirty="0" err="1" smtClean="0"/>
              <a:t>coordinates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those</a:t>
            </a:r>
            <a:r>
              <a:rPr lang="tr-TR" dirty="0" smtClean="0"/>
              <a:t> </a:t>
            </a:r>
            <a:r>
              <a:rPr lang="tr-TR" dirty="0" err="1" smtClean="0"/>
              <a:t>previously</a:t>
            </a:r>
            <a:r>
              <a:rPr lang="tr-TR" dirty="0" smtClean="0"/>
              <a:t>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channels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60 </a:t>
            </a:r>
            <a:r>
              <a:rPr lang="tr-TR" dirty="0" err="1" smtClean="0"/>
              <a:t>seconds</a:t>
            </a:r>
            <a:r>
              <a:rPr lang="tr-TR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Technologies </a:t>
            </a:r>
            <a:r>
              <a:rPr lang="tr-TR" dirty="0" err="1" smtClean="0"/>
              <a:t>Involved</a:t>
            </a:r>
            <a:r>
              <a:rPr lang="tr-TR" dirty="0" smtClean="0"/>
              <a:t> in </a:t>
            </a:r>
            <a:r>
              <a:rPr lang="tr-TR" dirty="0" err="1" smtClean="0"/>
              <a:t>Development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 smtClean="0"/>
          </a:p>
          <a:p>
            <a:r>
              <a:rPr lang="tr-TR" b="1" dirty="0" smtClean="0"/>
              <a:t>JAVA &amp; </a:t>
            </a:r>
            <a:r>
              <a:rPr lang="tr-TR" b="1" dirty="0" err="1" smtClean="0"/>
              <a:t>Android</a:t>
            </a:r>
            <a:r>
              <a:rPr lang="tr-TR" b="1" dirty="0" smtClean="0"/>
              <a:t> SDK: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proivde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API </a:t>
            </a:r>
            <a:r>
              <a:rPr lang="tr-TR" dirty="0" err="1" smtClean="0"/>
              <a:t>libraries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developer</a:t>
            </a:r>
            <a:r>
              <a:rPr lang="tr-TR" dirty="0" smtClean="0"/>
              <a:t> </a:t>
            </a:r>
            <a:r>
              <a:rPr lang="tr-TR" dirty="0" err="1" smtClean="0"/>
              <a:t>tools</a:t>
            </a:r>
            <a:r>
              <a:rPr lang="tr-TR" dirty="0" smtClean="0"/>
              <a:t> </a:t>
            </a:r>
            <a:r>
              <a:rPr lang="tr-TR" dirty="0" err="1" smtClean="0"/>
              <a:t>necessary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build</a:t>
            </a:r>
            <a:r>
              <a:rPr lang="tr-TR" dirty="0" smtClean="0"/>
              <a:t>, test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debug</a:t>
            </a:r>
            <a:r>
              <a:rPr lang="tr-TR" dirty="0" smtClean="0"/>
              <a:t> </a:t>
            </a:r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application</a:t>
            </a:r>
            <a:r>
              <a:rPr lang="tr-TR" dirty="0" smtClean="0"/>
              <a:t>.</a:t>
            </a:r>
          </a:p>
          <a:p>
            <a:endParaRPr lang="tr-TR" b="1" dirty="0" smtClean="0"/>
          </a:p>
          <a:p>
            <a:r>
              <a:rPr lang="tr-TR" b="1" dirty="0" smtClean="0"/>
              <a:t>ADT (</a:t>
            </a:r>
            <a:r>
              <a:rPr lang="tr-TR" b="1" dirty="0" err="1" smtClean="0"/>
              <a:t>Android</a:t>
            </a:r>
            <a:r>
              <a:rPr lang="tr-TR" b="1" dirty="0" smtClean="0"/>
              <a:t> </a:t>
            </a:r>
            <a:r>
              <a:rPr lang="tr-TR" b="1" dirty="0" err="1" smtClean="0"/>
              <a:t>Developer</a:t>
            </a:r>
            <a:r>
              <a:rPr lang="tr-TR" b="1" dirty="0" smtClean="0"/>
              <a:t> </a:t>
            </a:r>
            <a:r>
              <a:rPr lang="tr-TR" b="1" dirty="0" err="1" smtClean="0"/>
              <a:t>Tools</a:t>
            </a:r>
            <a:r>
              <a:rPr lang="tr-TR" b="1" dirty="0" smtClean="0"/>
              <a:t>): </a:t>
            </a:r>
            <a:r>
              <a:rPr lang="tr-TR" dirty="0" smtClean="0"/>
              <a:t>is a </a:t>
            </a:r>
            <a:r>
              <a:rPr lang="tr-TR" dirty="0" err="1" smtClean="0"/>
              <a:t>plugin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provides</a:t>
            </a:r>
            <a:r>
              <a:rPr lang="tr-TR" dirty="0" smtClean="0"/>
              <a:t> a </a:t>
            </a:r>
            <a:r>
              <a:rPr lang="tr-TR" dirty="0" err="1" smtClean="0"/>
              <a:t>suite</a:t>
            </a:r>
            <a:r>
              <a:rPr lang="tr-TR" dirty="0" smtClean="0"/>
              <a:t> of </a:t>
            </a:r>
            <a:r>
              <a:rPr lang="tr-TR" dirty="0" err="1" smtClean="0"/>
              <a:t>tools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Eclipse</a:t>
            </a:r>
            <a:r>
              <a:rPr lang="tr-TR" dirty="0" smtClean="0"/>
              <a:t> IDE.</a:t>
            </a:r>
          </a:p>
          <a:p>
            <a:endParaRPr lang="tr-TR" dirty="0" smtClean="0"/>
          </a:p>
          <a:p>
            <a:r>
              <a:rPr lang="tr-TR" b="1" dirty="0" err="1" smtClean="0"/>
              <a:t>Facebook</a:t>
            </a:r>
            <a:r>
              <a:rPr lang="tr-TR" b="1" dirty="0" smtClean="0"/>
              <a:t> SDK: </a:t>
            </a:r>
            <a:r>
              <a:rPr lang="tr-TR" dirty="0" smtClean="0"/>
              <a:t>is a JAVA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 </a:t>
            </a:r>
            <a:r>
              <a:rPr lang="tr-TR" dirty="0" err="1" smtClean="0"/>
              <a:t>wrapper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Facebook</a:t>
            </a:r>
            <a:r>
              <a:rPr lang="tr-TR" dirty="0" smtClean="0"/>
              <a:t> </a:t>
            </a:r>
            <a:r>
              <a:rPr lang="tr-TR" dirty="0" err="1" smtClean="0"/>
              <a:t>APIs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b="1" dirty="0" smtClean="0"/>
              <a:t>Twitter4j: </a:t>
            </a:r>
            <a:r>
              <a:rPr lang="tr-TR" dirty="0" smtClean="0"/>
              <a:t>is a </a:t>
            </a:r>
            <a:r>
              <a:rPr lang="tr-TR" dirty="0" err="1" smtClean="0"/>
              <a:t>core</a:t>
            </a:r>
            <a:r>
              <a:rPr lang="tr-TR" dirty="0" smtClean="0"/>
              <a:t> JAVA </a:t>
            </a:r>
            <a:r>
              <a:rPr lang="tr-TR" dirty="0" err="1" smtClean="0"/>
              <a:t>library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makes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Twitter</a:t>
            </a:r>
            <a:r>
              <a:rPr lang="tr-TR" dirty="0" smtClean="0"/>
              <a:t> API.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Technologies </a:t>
            </a:r>
            <a:r>
              <a:rPr lang="tr-TR" dirty="0" err="1" smtClean="0"/>
              <a:t>Involved</a:t>
            </a:r>
            <a:r>
              <a:rPr lang="tr-TR" dirty="0" smtClean="0"/>
              <a:t> in </a:t>
            </a:r>
            <a:r>
              <a:rPr lang="tr-TR" dirty="0" err="1" smtClean="0"/>
              <a:t>Development</a:t>
            </a:r>
            <a:r>
              <a:rPr lang="tr-TR" dirty="0" smtClean="0"/>
              <a:t>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b="1" dirty="0" err="1" smtClean="0"/>
              <a:t>OAuth</a:t>
            </a:r>
            <a:r>
              <a:rPr lang="tr-TR" b="1" dirty="0" smtClean="0"/>
              <a:t> (</a:t>
            </a:r>
            <a:r>
              <a:rPr lang="tr-TR" b="1" dirty="0" err="1" smtClean="0"/>
              <a:t>Open</a:t>
            </a:r>
            <a:r>
              <a:rPr lang="tr-TR" b="1" dirty="0" smtClean="0"/>
              <a:t> </a:t>
            </a:r>
            <a:r>
              <a:rPr lang="tr-TR" b="1" dirty="0" err="1" smtClean="0"/>
              <a:t>Authorization</a:t>
            </a:r>
            <a:r>
              <a:rPr lang="tr-TR" b="1" dirty="0" smtClean="0"/>
              <a:t>): </a:t>
            </a:r>
            <a:r>
              <a:rPr lang="tr-TR" dirty="0" err="1" smtClean="0"/>
              <a:t>allows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share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resources</a:t>
            </a:r>
            <a:r>
              <a:rPr lang="tr-TR" dirty="0" smtClean="0"/>
              <a:t> (e.g. </a:t>
            </a:r>
            <a:r>
              <a:rPr lang="tr-TR" dirty="0" err="1" smtClean="0"/>
              <a:t>Photos</a:t>
            </a:r>
            <a:r>
              <a:rPr lang="tr-TR" dirty="0" smtClean="0"/>
              <a:t>, </a:t>
            </a:r>
            <a:r>
              <a:rPr lang="tr-TR" dirty="0" err="1" smtClean="0"/>
              <a:t>videos</a:t>
            </a:r>
            <a:r>
              <a:rPr lang="tr-TR" dirty="0" smtClean="0"/>
              <a:t>, </a:t>
            </a:r>
            <a:r>
              <a:rPr lang="tr-TR" dirty="0" err="1" smtClean="0"/>
              <a:t>contact</a:t>
            </a:r>
            <a:r>
              <a:rPr lang="tr-TR" dirty="0" smtClean="0"/>
              <a:t> </a:t>
            </a:r>
            <a:r>
              <a:rPr lang="tr-TR" dirty="0" err="1" smtClean="0"/>
              <a:t>lists</a:t>
            </a:r>
            <a:r>
              <a:rPr lang="tr-TR" dirty="0" smtClean="0"/>
              <a:t>)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having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hand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credentials</a:t>
            </a:r>
            <a:r>
              <a:rPr lang="tr-TR" dirty="0" smtClean="0"/>
              <a:t>.</a:t>
            </a:r>
            <a:r>
              <a:rPr lang="tr-TR" b="1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Facebook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Twitter</a:t>
            </a:r>
            <a:r>
              <a:rPr lang="tr-TR" dirty="0" smtClean="0"/>
              <a:t> </a:t>
            </a:r>
            <a:r>
              <a:rPr lang="tr-TR" dirty="0" err="1" smtClean="0"/>
              <a:t>authorization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b="1" dirty="0" err="1" smtClean="0"/>
              <a:t>SQLite</a:t>
            </a:r>
            <a:r>
              <a:rPr lang="tr-TR" b="1" dirty="0" smtClean="0"/>
              <a:t>: </a:t>
            </a:r>
            <a:r>
              <a:rPr lang="tr-TR" dirty="0" smtClean="0"/>
              <a:t>a </a:t>
            </a:r>
            <a:r>
              <a:rPr lang="tr-TR" dirty="0" err="1" smtClean="0"/>
              <a:t>light</a:t>
            </a:r>
            <a:r>
              <a:rPr lang="tr-TR" dirty="0" smtClean="0"/>
              <a:t> </a:t>
            </a:r>
            <a:r>
              <a:rPr lang="tr-TR" dirty="0" err="1" smtClean="0"/>
              <a:t>weighted</a:t>
            </a:r>
            <a:r>
              <a:rPr lang="tr-TR" dirty="0" smtClean="0"/>
              <a:t> SQL engine </a:t>
            </a:r>
            <a:r>
              <a:rPr lang="tr-TR" dirty="0" err="1" smtClean="0"/>
              <a:t>which</a:t>
            </a:r>
            <a:r>
              <a:rPr lang="tr-TR" dirty="0" smtClean="0"/>
              <a:t> is </a:t>
            </a:r>
            <a:r>
              <a:rPr lang="tr-TR" dirty="0" err="1" smtClean="0"/>
              <a:t>actually</a:t>
            </a:r>
            <a:r>
              <a:rPr lang="tr-TR" dirty="0" smtClean="0"/>
              <a:t> a 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b="1" dirty="0" err="1" smtClean="0"/>
              <a:t>Google</a:t>
            </a:r>
            <a:r>
              <a:rPr lang="tr-TR" b="1" dirty="0" smtClean="0"/>
              <a:t> </a:t>
            </a:r>
            <a:r>
              <a:rPr lang="tr-TR" b="1" dirty="0" err="1" smtClean="0"/>
              <a:t>Maps</a:t>
            </a:r>
            <a:r>
              <a:rPr lang="tr-TR" b="1" dirty="0" smtClean="0"/>
              <a:t> </a:t>
            </a:r>
            <a:r>
              <a:rPr lang="tr-TR" b="1" dirty="0" err="1" smtClean="0"/>
              <a:t>Android</a:t>
            </a:r>
            <a:r>
              <a:rPr lang="tr-TR" b="1" dirty="0" smtClean="0"/>
              <a:t> API v2: </a:t>
            </a:r>
            <a:r>
              <a:rPr lang="tr-TR" dirty="0" smtClean="0"/>
              <a:t>a </a:t>
            </a:r>
            <a:r>
              <a:rPr lang="tr-TR" dirty="0" err="1" smtClean="0"/>
              <a:t>Google</a:t>
            </a:r>
            <a:r>
              <a:rPr lang="tr-TR" dirty="0" smtClean="0"/>
              <a:t> API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handles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Maps</a:t>
            </a:r>
            <a:r>
              <a:rPr lang="tr-TR" dirty="0" smtClean="0"/>
              <a:t> </a:t>
            </a:r>
            <a:r>
              <a:rPr lang="tr-TR" dirty="0" err="1" smtClean="0"/>
              <a:t>servers</a:t>
            </a:r>
            <a:r>
              <a:rPr lang="tr-TR" dirty="0" smtClean="0"/>
              <a:t> in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let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developer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maps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Maps</a:t>
            </a:r>
            <a:r>
              <a:rPr lang="tr-TR" dirty="0" smtClean="0"/>
              <a:t> data </a:t>
            </a:r>
            <a:r>
              <a:rPr lang="tr-TR" dirty="0" err="1" smtClean="0"/>
              <a:t>into</a:t>
            </a:r>
            <a:r>
              <a:rPr lang="tr-TR" dirty="0" smtClean="0"/>
              <a:t> his </a:t>
            </a:r>
            <a:r>
              <a:rPr lang="tr-TR" dirty="0" err="1" smtClean="0"/>
              <a:t>application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Lifecycle</a:t>
            </a:r>
            <a:r>
              <a:rPr lang="tr-TR" dirty="0" smtClean="0"/>
              <a:t> of </a:t>
            </a:r>
            <a:r>
              <a:rPr lang="tr-TR" dirty="0" err="1" smtClean="0"/>
              <a:t>LittleRedButton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851920" y="1855365"/>
            <a:ext cx="4896544" cy="4525963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Agile</a:t>
            </a:r>
            <a:r>
              <a:rPr lang="tr-TR" dirty="0" smtClean="0"/>
              <a:t> Software </a:t>
            </a:r>
            <a:r>
              <a:rPr lang="tr-TR" dirty="0" err="1" smtClean="0"/>
              <a:t>Development</a:t>
            </a:r>
            <a:r>
              <a:rPr lang="tr-TR" dirty="0" smtClean="0"/>
              <a:t> </a:t>
            </a:r>
            <a:r>
              <a:rPr lang="tr-TR" dirty="0" err="1" smtClean="0"/>
              <a:t>methodolgy</a:t>
            </a:r>
            <a:r>
              <a:rPr lang="tr-TR" dirty="0" smtClean="0"/>
              <a:t>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develop</a:t>
            </a:r>
            <a:r>
              <a:rPr lang="tr-TR" dirty="0" smtClean="0"/>
              <a:t> </a:t>
            </a:r>
            <a:r>
              <a:rPr lang="tr-TR" dirty="0" err="1" smtClean="0"/>
              <a:t>LittleRedButton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has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broken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5 </a:t>
            </a:r>
            <a:r>
              <a:rPr lang="tr-TR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functionalities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,</a:t>
            </a:r>
          </a:p>
          <a:p>
            <a:pPr lvl="1"/>
            <a:r>
              <a:rPr lang="tr-TR" dirty="0" err="1" smtClean="0"/>
              <a:t>Facebook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,</a:t>
            </a:r>
          </a:p>
          <a:p>
            <a:pPr lvl="1"/>
            <a:r>
              <a:rPr lang="tr-TR" dirty="0" err="1" smtClean="0"/>
              <a:t>Twitter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,</a:t>
            </a:r>
          </a:p>
          <a:p>
            <a:pPr lvl="1"/>
            <a:r>
              <a:rPr lang="tr-TR" dirty="0" smtClean="0"/>
              <a:t>E-mail &amp; SMS </a:t>
            </a:r>
            <a:r>
              <a:rPr lang="tr-TR" dirty="0" err="1" smtClean="0"/>
              <a:t>operations</a:t>
            </a:r>
            <a:r>
              <a:rPr lang="tr-TR" dirty="0" smtClean="0"/>
              <a:t>,</a:t>
            </a:r>
          </a:p>
          <a:p>
            <a:pPr lvl="1"/>
            <a:r>
              <a:rPr lang="tr-TR" dirty="0" err="1" smtClean="0"/>
              <a:t>Google</a:t>
            </a:r>
            <a:r>
              <a:rPr lang="tr-TR" dirty="0" smtClean="0"/>
              <a:t> </a:t>
            </a:r>
            <a:r>
              <a:rPr lang="tr-TR" dirty="0" err="1" smtClean="0"/>
              <a:t>Maps</a:t>
            </a:r>
            <a:r>
              <a:rPr lang="tr-TR" dirty="0" smtClean="0"/>
              <a:t> </a:t>
            </a:r>
            <a:r>
              <a:rPr lang="tr-TR" dirty="0" err="1" smtClean="0"/>
              <a:t>operations</a:t>
            </a:r>
            <a:r>
              <a:rPr lang="tr-TR" dirty="0" smtClean="0"/>
              <a:t>.</a:t>
            </a:r>
          </a:p>
          <a:p>
            <a:pPr lvl="1"/>
            <a:endParaRPr lang="tr-TR" dirty="0"/>
          </a:p>
        </p:txBody>
      </p:sp>
      <p:pic>
        <p:nvPicPr>
          <p:cNvPr id="2050" name="Picture 2" descr="http://www.mobileprogramming.com/images/AgileDevelop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8520" y="2060848"/>
            <a:ext cx="4079003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Conclusion</a:t>
            </a:r>
            <a:r>
              <a:rPr lang="tr-TR" dirty="0" smtClean="0"/>
              <a:t> &amp; </a:t>
            </a:r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4272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800" dirty="0" smtClean="0"/>
              <a:t>As a </a:t>
            </a:r>
            <a:r>
              <a:rPr lang="tr-TR" sz="1800" dirty="0" err="1" smtClean="0"/>
              <a:t>conclusion</a:t>
            </a:r>
            <a:r>
              <a:rPr lang="tr-TR" sz="1800" dirty="0" smtClean="0"/>
              <a:t>;</a:t>
            </a:r>
          </a:p>
          <a:p>
            <a:pPr>
              <a:buNone/>
            </a:pPr>
            <a:endParaRPr lang="tr-TR" sz="900" dirty="0" smtClean="0"/>
          </a:p>
          <a:p>
            <a:r>
              <a:rPr lang="tr-TR" sz="1800" dirty="0" err="1" smtClean="0"/>
              <a:t>LittleRedButton</a:t>
            </a:r>
            <a:r>
              <a:rPr lang="tr-TR" sz="1800" dirty="0" smtClean="0"/>
              <a:t> </a:t>
            </a:r>
            <a:r>
              <a:rPr lang="tr-TR" sz="1800" dirty="0" err="1" smtClean="0"/>
              <a:t>now</a:t>
            </a:r>
            <a:r>
              <a:rPr lang="tr-TR" sz="1800" dirty="0" smtClean="0"/>
              <a:t> </a:t>
            </a:r>
            <a:r>
              <a:rPr lang="tr-TR" sz="1800" dirty="0" err="1" smtClean="0"/>
              <a:t>satisfies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initial</a:t>
            </a:r>
            <a:r>
              <a:rPr lang="tr-TR" sz="1800" dirty="0" smtClean="0"/>
              <a:t> </a:t>
            </a:r>
            <a:r>
              <a:rPr lang="tr-TR" sz="1800" dirty="0" err="1" smtClean="0"/>
              <a:t>requirements</a:t>
            </a:r>
            <a:r>
              <a:rPr lang="tr-TR" sz="1800" dirty="0" smtClean="0"/>
              <a:t> </a:t>
            </a:r>
            <a:r>
              <a:rPr lang="tr-TR" sz="1800" dirty="0" err="1" smtClean="0"/>
              <a:t>that</a:t>
            </a:r>
            <a:r>
              <a:rPr lang="tr-TR" sz="1800" dirty="0" smtClean="0"/>
              <a:t> </a:t>
            </a:r>
            <a:r>
              <a:rPr lang="tr-TR" sz="1800" dirty="0" err="1" smtClean="0"/>
              <a:t>are</a:t>
            </a:r>
            <a:r>
              <a:rPr lang="tr-TR" sz="1800" dirty="0" smtClean="0"/>
              <a:t> set </a:t>
            </a:r>
            <a:r>
              <a:rPr lang="tr-TR" sz="1800" dirty="0" err="1" smtClean="0"/>
              <a:t>to</a:t>
            </a:r>
            <a:r>
              <a:rPr lang="tr-TR" sz="1800" dirty="0" smtClean="0"/>
              <a:t> be </a:t>
            </a:r>
            <a:r>
              <a:rPr lang="tr-TR" sz="1800" dirty="0" err="1" smtClean="0"/>
              <a:t>implemented</a:t>
            </a:r>
            <a:r>
              <a:rPr lang="tr-TR" sz="1800" dirty="0" smtClean="0"/>
              <a:t>,</a:t>
            </a:r>
          </a:p>
          <a:p>
            <a:r>
              <a:rPr lang="tr-TR" sz="1800" dirty="0" err="1" smtClean="0"/>
              <a:t>It</a:t>
            </a:r>
            <a:r>
              <a:rPr lang="tr-TR" sz="1800" dirty="0" smtClean="0"/>
              <a:t> has </a:t>
            </a:r>
            <a:r>
              <a:rPr lang="tr-TR" sz="1800" dirty="0" err="1" smtClean="0"/>
              <a:t>been</a:t>
            </a:r>
            <a:r>
              <a:rPr lang="tr-TR" sz="1800" dirty="0" smtClean="0"/>
              <a:t> a </a:t>
            </a:r>
            <a:r>
              <a:rPr lang="tr-TR" sz="1800" dirty="0" err="1" smtClean="0"/>
              <a:t>great</a:t>
            </a:r>
            <a:r>
              <a:rPr lang="tr-TR" sz="1800" dirty="0" smtClean="0"/>
              <a:t> </a:t>
            </a:r>
            <a:r>
              <a:rPr lang="tr-TR" sz="1800" dirty="0" err="1" smtClean="0"/>
              <a:t>experience</a:t>
            </a:r>
            <a:r>
              <a:rPr lang="tr-TR" sz="1800" dirty="0" smtClean="0"/>
              <a:t> </a:t>
            </a:r>
            <a:r>
              <a:rPr lang="tr-TR" sz="1800" dirty="0" err="1" smtClean="0"/>
              <a:t>to</a:t>
            </a:r>
            <a:r>
              <a:rPr lang="tr-TR" sz="1800" dirty="0" smtClean="0"/>
              <a:t> </a:t>
            </a:r>
            <a:r>
              <a:rPr lang="tr-TR" sz="1800" dirty="0" err="1" smtClean="0"/>
              <a:t>work</a:t>
            </a:r>
            <a:r>
              <a:rPr lang="tr-TR" sz="1800" dirty="0" smtClean="0"/>
              <a:t> </a:t>
            </a:r>
            <a:r>
              <a:rPr lang="tr-TR" sz="1800" dirty="0" err="1" smtClean="0"/>
              <a:t>with</a:t>
            </a:r>
            <a:r>
              <a:rPr lang="tr-TR" sz="1800" dirty="0" smtClean="0"/>
              <a:t> a </a:t>
            </a:r>
            <a:r>
              <a:rPr lang="tr-TR" sz="1800" dirty="0" err="1" smtClean="0"/>
              <a:t>different</a:t>
            </a:r>
            <a:r>
              <a:rPr lang="tr-TR" sz="1800" dirty="0" smtClean="0"/>
              <a:t> platform, </a:t>
            </a:r>
            <a:r>
              <a:rPr lang="tr-TR" sz="1800" dirty="0" err="1" smtClean="0"/>
              <a:t>various</a:t>
            </a:r>
            <a:r>
              <a:rPr lang="tr-TR" sz="1800" dirty="0" smtClean="0"/>
              <a:t> </a:t>
            </a:r>
            <a:r>
              <a:rPr lang="tr-TR" sz="1800" dirty="0" err="1" smtClean="0"/>
              <a:t>frameworks</a:t>
            </a:r>
            <a:r>
              <a:rPr lang="tr-TR" sz="1800" dirty="0" smtClean="0"/>
              <a:t>, </a:t>
            </a:r>
            <a:r>
              <a:rPr lang="tr-TR" sz="1800" dirty="0" err="1" smtClean="0"/>
              <a:t>libraries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mobile </a:t>
            </a:r>
            <a:r>
              <a:rPr lang="tr-TR" sz="1800" dirty="0" err="1" smtClean="0"/>
              <a:t>application</a:t>
            </a:r>
            <a:r>
              <a:rPr lang="tr-TR" sz="1800" dirty="0" smtClean="0"/>
              <a:t> </a:t>
            </a:r>
            <a:r>
              <a:rPr lang="tr-TR" sz="1800" dirty="0" err="1" smtClean="0"/>
              <a:t>APIs</a:t>
            </a:r>
            <a:r>
              <a:rPr lang="tr-TR" sz="1800" dirty="0" smtClean="0"/>
              <a:t> in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same</a:t>
            </a:r>
            <a:r>
              <a:rPr lang="tr-TR" sz="1800" dirty="0" smtClean="0"/>
              <a:t> </a:t>
            </a:r>
            <a:r>
              <a:rPr lang="tr-TR" sz="1800" dirty="0" err="1" smtClean="0"/>
              <a:t>project</a:t>
            </a:r>
            <a:r>
              <a:rPr lang="tr-TR" sz="1800" dirty="0" smtClean="0"/>
              <a:t> </a:t>
            </a:r>
            <a:r>
              <a:rPr lang="tr-TR" sz="1800" dirty="0" err="1" smtClean="0"/>
              <a:t>with</a:t>
            </a:r>
            <a:r>
              <a:rPr lang="tr-TR" sz="1800" dirty="0" smtClean="0"/>
              <a:t> a </a:t>
            </a:r>
            <a:r>
              <a:rPr lang="tr-TR" sz="1800" dirty="0" err="1" smtClean="0"/>
              <a:t>knowledge</a:t>
            </a:r>
            <a:r>
              <a:rPr lang="tr-TR" sz="1800" dirty="0" smtClean="0"/>
              <a:t> </a:t>
            </a:r>
            <a:r>
              <a:rPr lang="tr-TR" sz="1800" dirty="0" err="1" smtClean="0"/>
              <a:t>from</a:t>
            </a:r>
            <a:r>
              <a:rPr lang="tr-TR" sz="1800" dirty="0" smtClean="0"/>
              <a:t> </a:t>
            </a:r>
            <a:r>
              <a:rPr lang="tr-TR" sz="1800" dirty="0" err="1" smtClean="0"/>
              <a:t>scratch</a:t>
            </a:r>
            <a:r>
              <a:rPr lang="tr-TR" sz="1800" dirty="0" smtClean="0"/>
              <a:t>.</a:t>
            </a:r>
          </a:p>
          <a:p>
            <a:pPr>
              <a:buNone/>
            </a:pPr>
            <a:endParaRPr lang="tr-TR" sz="900" dirty="0" smtClean="0"/>
          </a:p>
          <a:p>
            <a:pPr marL="0" indent="0">
              <a:buNone/>
            </a:pPr>
            <a:r>
              <a:rPr lang="tr-TR" sz="1800" dirty="0" err="1" smtClean="0"/>
              <a:t>For</a:t>
            </a:r>
            <a:r>
              <a:rPr lang="tr-TR" sz="1800" dirty="0" smtClean="0"/>
              <a:t> </a:t>
            </a:r>
            <a:r>
              <a:rPr lang="tr-TR" sz="1800" dirty="0" err="1" smtClean="0"/>
              <a:t>enhancement</a:t>
            </a:r>
            <a:r>
              <a:rPr lang="tr-TR" sz="1800" dirty="0" smtClean="0"/>
              <a:t> </a:t>
            </a:r>
            <a:r>
              <a:rPr lang="tr-TR" sz="1800" dirty="0" err="1" smtClean="0"/>
              <a:t>purposes</a:t>
            </a:r>
            <a:r>
              <a:rPr lang="tr-TR" sz="1800" dirty="0" smtClean="0"/>
              <a:t>, </a:t>
            </a:r>
            <a:r>
              <a:rPr lang="tr-TR" sz="1800" dirty="0" err="1" smtClean="0"/>
              <a:t>LittleRedButton</a:t>
            </a:r>
            <a:r>
              <a:rPr lang="tr-TR" sz="1800" dirty="0" smtClean="0"/>
              <a:t> </a:t>
            </a:r>
            <a:r>
              <a:rPr lang="tr-TR" sz="1800" dirty="0" err="1" smtClean="0"/>
              <a:t>may</a:t>
            </a:r>
            <a:r>
              <a:rPr lang="tr-TR" sz="1800" dirty="0" smtClean="0"/>
              <a:t> </a:t>
            </a:r>
            <a:r>
              <a:rPr lang="tr-TR" sz="1800" dirty="0" err="1" smtClean="0"/>
              <a:t>have</a:t>
            </a:r>
            <a:r>
              <a:rPr lang="tr-TR" sz="1800" dirty="0" smtClean="0"/>
              <a:t> </a:t>
            </a:r>
            <a:r>
              <a:rPr lang="tr-TR" sz="1800" dirty="0" err="1" smtClean="0"/>
              <a:t>features</a:t>
            </a:r>
            <a:r>
              <a:rPr lang="tr-TR" sz="1800" dirty="0" smtClean="0"/>
              <a:t> </a:t>
            </a:r>
            <a:r>
              <a:rPr lang="tr-TR" sz="1800" dirty="0" err="1" smtClean="0"/>
              <a:t>such</a:t>
            </a:r>
            <a:r>
              <a:rPr lang="tr-TR" sz="1800" dirty="0" smtClean="0"/>
              <a:t> as;</a:t>
            </a:r>
          </a:p>
          <a:p>
            <a:endParaRPr lang="tr-TR" sz="900" dirty="0" smtClean="0"/>
          </a:p>
          <a:p>
            <a:r>
              <a:rPr lang="en-US" sz="1800" dirty="0" smtClean="0"/>
              <a:t>Recording for a defined length of audio/video data and send them in attachment as </a:t>
            </a:r>
            <a:r>
              <a:rPr lang="en-US" sz="1800" dirty="0" smtClean="0"/>
              <a:t>well</a:t>
            </a:r>
            <a:r>
              <a:rPr lang="tr-TR" sz="1800" dirty="0" smtClean="0"/>
              <a:t>,</a:t>
            </a:r>
          </a:p>
          <a:p>
            <a:r>
              <a:rPr lang="en-US" sz="1800" dirty="0" smtClean="0"/>
              <a:t>Calling the emergency services such as 112, 155 etc. by a text message or by voice. </a:t>
            </a:r>
            <a:endParaRPr lang="tr-TR" sz="1800" dirty="0" smtClean="0"/>
          </a:p>
          <a:p>
            <a:r>
              <a:rPr lang="en-US" sz="1800" dirty="0" smtClean="0"/>
              <a:t>Displaying the shortest route to the selected nearest place on Google Maps </a:t>
            </a:r>
            <a:r>
              <a:rPr lang="tr-TR" sz="1800" dirty="0" smtClean="0"/>
              <a:t>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3664</TotalTime>
  <Words>562</Words>
  <Application>Microsoft Office PowerPoint</Application>
  <PresentationFormat>Ekran Gösterisi (4:3)</PresentationFormat>
  <Paragraphs>80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Executive</vt:lpstr>
      <vt:lpstr>SWE599 – Project LittleRedButton</vt:lpstr>
      <vt:lpstr>Outline</vt:lpstr>
      <vt:lpstr>Introduction</vt:lpstr>
      <vt:lpstr>Functionalities of LittleRedButton</vt:lpstr>
      <vt:lpstr>Functionalities of LittleRedButton</vt:lpstr>
      <vt:lpstr>Technologies Involved in Development</vt:lpstr>
      <vt:lpstr>Technologies Involved in Development (cont’d)</vt:lpstr>
      <vt:lpstr>Development Lifecycle of LittleRedButton</vt:lpstr>
      <vt:lpstr>Conclusion &amp; Future Work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means of establishing traceability based on a UML model in business application development</dc:title>
  <dc:creator>Talat</dc:creator>
  <cp:lastModifiedBy>Windows User</cp:lastModifiedBy>
  <cp:revision>139</cp:revision>
  <dcterms:created xsi:type="dcterms:W3CDTF">2011-12-25T11:39:33Z</dcterms:created>
  <dcterms:modified xsi:type="dcterms:W3CDTF">2014-05-20T15:38:48Z</dcterms:modified>
</cp:coreProperties>
</file>