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0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>
        <p:scale>
          <a:sx n="58" d="100"/>
          <a:sy n="58" d="100"/>
        </p:scale>
        <p:origin x="-1170" y="-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19F56-ACA0-41AC-8B57-A442F5EEA315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177D1-617D-46D6-80D3-2DD0CE673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7372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77D1-617D-46D6-80D3-2DD0CE67306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477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40D4-A3A3-4829-9AF4-939373EE1FEF}" type="datetime1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6C13-5019-42A3-BFFC-5D3F9002F9BF}" type="datetime1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BA45-0EDE-43ED-9550-7F693199B242}" type="datetime1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3D45-5791-42C8-9EBC-F1AFEB6B2420}" type="datetime1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4393-B3BD-4367-B9EC-D603BF9120A1}" type="datetime1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3B75-92B6-4726-BA8F-5439D404ED8C}" type="datetime1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B138-40B0-4F77-BDF4-D22F473E4E6F}" type="datetime1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C853-962E-4C47-A6F1-CA36DF65C211}" type="datetime1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9347-8089-4F51-8CE9-0AC4EC7E90AA}" type="datetime1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4549C87-551A-4DD5-8765-BD7EBDFE048D}" type="datetime1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25C4-0B63-4D1C-AD6A-1D18751E8F75}" type="datetime1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169AFE-1D9B-41B1-A680-17188D3448CA}" type="datetime1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685800"/>
            <a:ext cx="10058400" cy="2286000"/>
          </a:xfrm>
        </p:spPr>
        <p:txBody>
          <a:bodyPr anchor="t">
            <a:noAutofit/>
          </a:bodyPr>
          <a:lstStyle/>
          <a:p>
            <a:pPr algn="ctr"/>
            <a:r>
              <a:rPr lang="en-US" sz="6000" dirty="0" smtClean="0"/>
              <a:t>NVME Over Fabrics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Senior Design Project</a:t>
            </a:r>
            <a:b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000" dirty="0" smtClean="0"/>
              <a:t>May 25, 2016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809712"/>
          </a:xfrm>
        </p:spPr>
        <p:txBody>
          <a:bodyPr numCol="2" anchor="ctr">
            <a:normAutofit/>
          </a:bodyPr>
          <a:lstStyle/>
          <a:p>
            <a:r>
              <a:rPr lang="en-US" b="1" dirty="0" smtClean="0">
                <a:latin typeface="+mn-lt"/>
              </a:rPr>
              <a:t>Team Members: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Gemignani</a:t>
            </a:r>
            <a:endParaRPr lang="en-US" dirty="0" smtClean="0"/>
          </a:p>
          <a:p>
            <a:r>
              <a:rPr lang="en-US" dirty="0" smtClean="0"/>
              <a:t>Coy Humphrey</a:t>
            </a:r>
            <a:endParaRPr lang="en-US" dirty="0" smtClean="0"/>
          </a:p>
          <a:p>
            <a:pPr algn="r"/>
            <a:r>
              <a:rPr lang="en-US" dirty="0" smtClean="0"/>
              <a:t>Eric </a:t>
            </a:r>
            <a:r>
              <a:rPr lang="en-US" dirty="0" err="1" smtClean="0"/>
              <a:t>Litvinsky</a:t>
            </a:r>
            <a:endParaRPr lang="en-US" dirty="0" smtClean="0"/>
          </a:p>
          <a:p>
            <a:pPr algn="r"/>
            <a:r>
              <a:rPr lang="en-US" dirty="0" smtClean="0"/>
              <a:t>Jayden Navarro</a:t>
            </a:r>
            <a:endParaRPr lang="en-US" dirty="0" smtClean="0"/>
          </a:p>
          <a:p>
            <a:pPr algn="r"/>
            <a:r>
              <a:rPr lang="en-US" dirty="0" smtClean="0"/>
              <a:t>Alice Yu</a:t>
            </a:r>
            <a:endParaRPr lang="en-US" dirty="0" smtClean="0"/>
          </a:p>
        </p:txBody>
      </p:sp>
      <p:pic>
        <p:nvPicPr>
          <p:cNvPr id="7" name="Picture 6" descr="baskin-logo-banner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158" b="100000" l="0" r="100000">
                        <a14:foregroundMark x1="18273" y1="39590" x2="18273" y2="39590"/>
                        <a14:foregroundMark x1="10103" y1="41325" x2="26199" y2="57729"/>
                        <a14:foregroundMark x1="31287" y1="29811" x2="31287" y2="29811"/>
                        <a14:foregroundMark x1="27984" y1="31388" x2="27984" y2="31388"/>
                        <a14:foregroundMark x1="2691" y1="85804" x2="2691" y2="858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62316" y="3763245"/>
            <a:ext cx="3013624" cy="467377"/>
          </a:xfrm>
          <a:prstGeom prst="rect">
            <a:avLst/>
          </a:prstGeom>
        </p:spPr>
      </p:pic>
      <p:pic>
        <p:nvPicPr>
          <p:cNvPr id="9222" name="Picture 6" descr="http://azlan-msp.de/wp-content/uploads/2015/09/hpe-cover.jpg"/>
          <p:cNvPicPr>
            <a:picLocks noChangeAspect="1" noChangeArrowheads="1"/>
          </p:cNvPicPr>
          <p:nvPr/>
        </p:nvPicPr>
        <p:blipFill>
          <a:blip r:embed="rId5"/>
          <a:srcRect l="7362" t="25714" r="8981" b="27143"/>
          <a:stretch>
            <a:fillRect/>
          </a:stretch>
        </p:blipFill>
        <p:spPr bwMode="auto">
          <a:xfrm>
            <a:off x="1224624" y="3134586"/>
            <a:ext cx="2645229" cy="11925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883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11866"/>
          </a:xfrm>
        </p:spPr>
        <p:txBody>
          <a:bodyPr/>
          <a:lstStyle/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Company X has a need to measure the atmospheric density in Tahiti.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We are building a portable sensor suite including atmospheric density suited for humid climate.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9652" y="4123912"/>
            <a:ext cx="8033656" cy="68580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23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199258" y="4092714"/>
            <a:ext cx="4173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Supporting Figures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6754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/>
          <a:lstStyle/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First Goal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Second Goal</a:t>
            </a:r>
            <a:endParaRPr lang="en-US" dirty="0">
              <a:latin typeface="+mj-lt"/>
            </a:endParaRPr>
          </a:p>
          <a:p>
            <a:pPr marL="518033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+mj-lt"/>
              </a:rPr>
              <a:t>Subpoint</a:t>
            </a:r>
            <a:r>
              <a:rPr lang="en-US" dirty="0" smtClean="0">
                <a:latin typeface="+mj-lt"/>
              </a:rPr>
              <a:t> if desired.</a:t>
            </a:r>
          </a:p>
          <a:p>
            <a:pPr marL="518033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+mj-lt"/>
              </a:rPr>
              <a:t>Subpoint</a:t>
            </a:r>
            <a:r>
              <a:rPr lang="en-US" dirty="0" smtClean="0">
                <a:latin typeface="+mj-lt"/>
              </a:rPr>
              <a:t> if desired.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US" dirty="0">
              <a:latin typeface="+mj-lt"/>
            </a:endParaRP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Third Goal</a:t>
            </a:r>
            <a:endParaRPr lang="en-US" dirty="0">
              <a:latin typeface="+mj-lt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25038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 What was the first step?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+mj-lt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</a:t>
            </a:r>
            <a:r>
              <a:rPr lang="en-US" dirty="0" smtClean="0">
                <a:latin typeface="+mj-lt"/>
              </a:rPr>
              <a:t>Then what did you do?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Any important details?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+mj-lt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</a:t>
            </a:r>
            <a:r>
              <a:rPr lang="en-US" dirty="0" smtClean="0">
                <a:latin typeface="+mj-lt"/>
              </a:rPr>
              <a:t>What does the final product look like?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1513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2400" y="91440"/>
            <a:ext cx="4179060" cy="6149328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143000" y="0"/>
            <a:ext cx="6400800" cy="20574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 smtClean="0">
                <a:latin typeface="+mj-lt"/>
              </a:rPr>
              <a:t>Implementation details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Detail 1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Detail 2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Detail 3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Detail 4</a:t>
            </a: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0" y="-1"/>
            <a:ext cx="685800" cy="205740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>
                    <a:lumMod val="75000"/>
                    <a:alpha val="50000"/>
                  </a:schemeClr>
                </a:solidFill>
              </a:rPr>
              <a:t>1</a:t>
            </a:r>
            <a:endParaRPr lang="en-US" sz="6000" b="1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 rot="19683705">
            <a:off x="5881876" y="2333768"/>
            <a:ext cx="67571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Supporting Figures</a:t>
            </a:r>
            <a:endParaRPr lang="en-US" sz="6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2900" y="3178004"/>
            <a:ext cx="6768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Change this slide as necessary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13712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2400" y="91440"/>
            <a:ext cx="4179060" cy="6149328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143000" y="0"/>
            <a:ext cx="6400800" cy="20574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 smtClean="0">
                <a:latin typeface="+mj-lt"/>
              </a:rPr>
              <a:t>Implementation details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Detail 1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Detail 2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Detail 3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Detail 4</a:t>
            </a: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0" y="1041736"/>
            <a:ext cx="68580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>
                    <a:lumMod val="75000"/>
                    <a:alpha val="50000"/>
                  </a:schemeClr>
                </a:solidFill>
              </a:rPr>
              <a:t>2</a:t>
            </a:r>
            <a:endParaRPr lang="en-US" sz="6000" b="1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 rot="19683705">
            <a:off x="5881876" y="2333768"/>
            <a:ext cx="67571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Supporting Figures</a:t>
            </a:r>
            <a:endParaRPr lang="en-US" sz="6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2900" y="3178004"/>
            <a:ext cx="6768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Change this slide as necessary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22605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Show graphs or other graphical indicators of a completed job.</a:t>
            </a: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Highlight in text your three main accomplishments.</a:t>
            </a:r>
            <a:br>
              <a:rPr lang="en-US" dirty="0" smtClean="0">
                <a:latin typeface="+mj-lt"/>
              </a:rPr>
            </a:b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Propose any future work or open questions that your work has raised.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031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Samuel </a:t>
            </a:r>
            <a:r>
              <a:rPr lang="en-US" dirty="0" err="1" smtClean="0"/>
              <a:t>Fineberg</a:t>
            </a:r>
            <a:r>
              <a:rPr lang="en-US" dirty="0" smtClean="0"/>
              <a:t>, Ph.D., Distinguished Technologist, Storage Chief Technologist Office at Hewlett </a:t>
            </a:r>
            <a:r>
              <a:rPr lang="en-US" dirty="0" smtClean="0"/>
              <a:t>Packard Enterprise</a:t>
            </a:r>
          </a:p>
          <a:p>
            <a:pPr lvl="1"/>
            <a:r>
              <a:rPr lang="en-US" dirty="0" smtClean="0"/>
              <a:t>Dr. Linda Werner, Ph.D., Faculty Advisor, UCSC</a:t>
            </a:r>
          </a:p>
          <a:p>
            <a:pPr lvl="1"/>
            <a:r>
              <a:rPr lang="en-US" dirty="0" smtClean="0"/>
              <a:t>Daniel </a:t>
            </a:r>
            <a:r>
              <a:rPr lang="en-US" dirty="0" err="1" smtClean="0"/>
              <a:t>Fava</a:t>
            </a:r>
            <a:r>
              <a:rPr lang="en-US" dirty="0" smtClean="0"/>
              <a:t>, Graduate Teaching Assistant, UCSC</a:t>
            </a:r>
          </a:p>
          <a:p>
            <a:pPr lvl="1"/>
            <a:r>
              <a:rPr lang="en-US" dirty="0" smtClean="0"/>
              <a:t>Kevin Cheng for participating in the first hal</a:t>
            </a:r>
            <a:r>
              <a:rPr lang="en-US" dirty="0" smtClean="0"/>
              <a:t>f of the project</a:t>
            </a:r>
            <a:endParaRPr lang="en-US" dirty="0" smtClean="0"/>
          </a:p>
          <a:p>
            <a:pPr lvl="1"/>
            <a:r>
              <a:rPr lang="en-US" dirty="0" smtClean="0"/>
              <a:t> HPE for the hardware and support </a:t>
            </a:r>
            <a:r>
              <a:rPr lang="en-US" dirty="0" smtClean="0"/>
              <a:t>provided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26682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cl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0000"/>
      </a:accent1>
      <a:accent2>
        <a:srgbClr val="8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894</TotalTime>
  <Words>184</Words>
  <Application>Microsoft Macintosh PowerPoint</Application>
  <PresentationFormat>Custom</PresentationFormat>
  <Paragraphs>62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NVME Over Fabrics   Senior Design Project  May 25, 2016</vt:lpstr>
      <vt:lpstr>Problem Statement</vt:lpstr>
      <vt:lpstr>Project Goals</vt:lpstr>
      <vt:lpstr>Our Approach</vt:lpstr>
      <vt:lpstr>Slide 5</vt:lpstr>
      <vt:lpstr>Slide 6</vt:lpstr>
      <vt:lpstr>Results</vt:lpstr>
      <vt:lpstr>Thanks 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</dc:creator>
  <cp:lastModifiedBy>Alice</cp:lastModifiedBy>
  <cp:revision>111</cp:revision>
  <dcterms:created xsi:type="dcterms:W3CDTF">2013-03-26T19:57:12Z</dcterms:created>
  <dcterms:modified xsi:type="dcterms:W3CDTF">2016-04-29T18:36:57Z</dcterms:modified>
</cp:coreProperties>
</file>