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300"/>
    <a:srgbClr val="EBB60B"/>
    <a:srgbClr val="EE381A"/>
    <a:srgbClr val="EE331A"/>
    <a:srgbClr val="E20097"/>
    <a:srgbClr val="00A0E8"/>
    <a:srgbClr val="8AD723"/>
    <a:srgbClr val="FAC006"/>
    <a:srgbClr val="EF2525"/>
    <a:srgbClr val="F60E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22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5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907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63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63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99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68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3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430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83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33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49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35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lidehunter.com/" TargetMode="External"/><Relationship Id="rId7" Type="http://schemas.microsoft.com/office/2007/relationships/hdphoto" Target="../media/hdphoto1.wdp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hyperlink" Target="http://twitter.com/slideh" TargetMode="External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smtClean="0"/>
              <a:t>5 </a:t>
            </a:r>
            <a:r>
              <a:rPr lang="en-US" sz="3000"/>
              <a:t>Levels Pyramid Design for PowerPoint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3621454" y="1981200"/>
            <a:ext cx="4379546" cy="640080"/>
          </a:xfrm>
          <a:prstGeom prst="rect">
            <a:avLst/>
          </a:prstGeom>
          <a:gradFill flip="none" rotWithShape="1">
            <a:gsLst>
              <a:gs pos="45000">
                <a:srgbClr val="F1583F"/>
              </a:gs>
              <a:gs pos="0">
                <a:schemeClr val="bg1">
                  <a:alpha val="0"/>
                </a:schemeClr>
              </a:gs>
              <a:gs pos="100000">
                <a:srgbClr val="EE38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Dummy Text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83624" y="2679309"/>
            <a:ext cx="3917375" cy="6400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rgbClr val="FBBF28"/>
              </a:gs>
              <a:gs pos="100000">
                <a:srgbClr val="FAB3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Dummy Text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87696" y="3377418"/>
            <a:ext cx="3413304" cy="640080"/>
          </a:xfrm>
          <a:prstGeom prst="rect">
            <a:avLst/>
          </a:prstGeom>
          <a:gradFill flip="none" rotWithShape="1">
            <a:gsLst>
              <a:gs pos="52000">
                <a:srgbClr val="9CDD46"/>
              </a:gs>
              <a:gs pos="0">
                <a:schemeClr val="bg1">
                  <a:alpha val="0"/>
                </a:schemeClr>
              </a:gs>
              <a:gs pos="100000">
                <a:srgbClr val="8AD72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Dummy Text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91768" y="4075527"/>
            <a:ext cx="2909231" cy="640080"/>
          </a:xfrm>
          <a:prstGeom prst="rect">
            <a:avLst/>
          </a:prstGeom>
          <a:gradFill flip="none" rotWithShape="1">
            <a:gsLst>
              <a:gs pos="53000">
                <a:srgbClr val="2EB1EC"/>
              </a:gs>
              <a:gs pos="0">
                <a:schemeClr val="bg1">
                  <a:alpha val="0"/>
                </a:schemeClr>
              </a:gs>
              <a:gs pos="100000">
                <a:srgbClr val="00A0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Dummy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95840" y="4773634"/>
            <a:ext cx="2405160" cy="640080"/>
          </a:xfrm>
          <a:prstGeom prst="rect">
            <a:avLst/>
          </a:prstGeom>
          <a:gradFill flip="none" rotWithShape="1">
            <a:gsLst>
              <a:gs pos="47000">
                <a:srgbClr val="905EB5"/>
              </a:gs>
              <a:gs pos="0">
                <a:schemeClr val="bg1">
                  <a:alpha val="0"/>
                </a:schemeClr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Dummy Text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83911" y="2679309"/>
            <a:ext cx="1889371" cy="640080"/>
          </a:xfrm>
          <a:custGeom>
            <a:avLst/>
            <a:gdLst/>
            <a:ahLst/>
            <a:cxnLst/>
            <a:rect l="l" t="t" r="r" b="b"/>
            <a:pathLst>
              <a:path w="1932484" h="640080">
                <a:moveTo>
                  <a:pt x="462171" y="0"/>
                </a:moveTo>
                <a:lnTo>
                  <a:pt x="1470313" y="0"/>
                </a:lnTo>
                <a:lnTo>
                  <a:pt x="1932484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191086" y="3377418"/>
            <a:ext cx="2875022" cy="640080"/>
          </a:xfrm>
          <a:custGeom>
            <a:avLst/>
            <a:gdLst/>
            <a:ahLst/>
            <a:cxnLst/>
            <a:rect l="l" t="t" r="r" b="b"/>
            <a:pathLst>
              <a:path w="2940627" h="640080">
                <a:moveTo>
                  <a:pt x="462171" y="0"/>
                </a:moveTo>
                <a:lnTo>
                  <a:pt x="2478455" y="0"/>
                </a:lnTo>
                <a:lnTo>
                  <a:pt x="2940627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8AD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98261" y="4075527"/>
            <a:ext cx="3860672" cy="640080"/>
          </a:xfrm>
          <a:custGeom>
            <a:avLst/>
            <a:gdLst/>
            <a:ahLst/>
            <a:cxnLst/>
            <a:rect l="l" t="t" r="r" b="b"/>
            <a:pathLst>
              <a:path w="3948769" h="640080">
                <a:moveTo>
                  <a:pt x="462171" y="0"/>
                </a:moveTo>
                <a:lnTo>
                  <a:pt x="3486597" y="0"/>
                </a:lnTo>
                <a:lnTo>
                  <a:pt x="3948769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00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05436" y="4773634"/>
            <a:ext cx="4846320" cy="640080"/>
          </a:xfrm>
          <a:custGeom>
            <a:avLst/>
            <a:gdLst/>
            <a:ahLst/>
            <a:cxnLst/>
            <a:rect l="l" t="t" r="r" b="b"/>
            <a:pathLst>
              <a:path w="4956908" h="640080">
                <a:moveTo>
                  <a:pt x="462171" y="0"/>
                </a:moveTo>
                <a:lnTo>
                  <a:pt x="4494737" y="0"/>
                </a:lnTo>
                <a:lnTo>
                  <a:pt x="4956908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0"/>
          <p:cNvSpPr/>
          <p:nvPr/>
        </p:nvSpPr>
        <p:spPr>
          <a:xfrm>
            <a:off x="3176736" y="1981200"/>
            <a:ext cx="903720" cy="640080"/>
          </a:xfrm>
          <a:custGeom>
            <a:avLst/>
            <a:gdLst/>
            <a:ahLst/>
            <a:cxnLst/>
            <a:rect l="l" t="t" r="r" b="b"/>
            <a:pathLst>
              <a:path w="924342" h="640080">
                <a:moveTo>
                  <a:pt x="462171" y="0"/>
                </a:moveTo>
                <a:lnTo>
                  <a:pt x="924342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E3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79109" y="5562600"/>
            <a:ext cx="5560890" cy="5334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24600"/>
            <a:ext cx="1295400" cy="3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41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slidehunter\2012beew\psd\logo2012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21717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019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/>
              </a:rPr>
              <a:t>http://slidehunter.com</a:t>
            </a:r>
            <a:endParaRPr lang="en-US" smtClean="0"/>
          </a:p>
          <a:p>
            <a:r>
              <a:rPr lang="en-US" smtClean="0">
                <a:hlinkClick r:id="rId5"/>
              </a:rPr>
              <a:t>@slideh</a:t>
            </a:r>
            <a:endParaRPr lang="en-US"/>
          </a:p>
        </p:txBody>
      </p:sp>
      <p:pic>
        <p:nvPicPr>
          <p:cNvPr id="1026" name="Picture 2" descr="C:\temp\twitter5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" y="6425315"/>
            <a:ext cx="223037" cy="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world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167" y="6128767"/>
            <a:ext cx="197990" cy="1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898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deHunter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New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50</TotalTime>
  <Words>21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SH_radial_light_grey</vt:lpstr>
      <vt:lpstr>1_Office Theme</vt:lpstr>
      <vt:lpstr>5 Levels Pyramid Design for PowerPoint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Alice</cp:lastModifiedBy>
  <cp:revision>11</cp:revision>
  <dcterms:created xsi:type="dcterms:W3CDTF">2014-04-05T19:59:11Z</dcterms:created>
  <dcterms:modified xsi:type="dcterms:W3CDTF">2016-04-26T19:28:03Z</dcterms:modified>
</cp:coreProperties>
</file>