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70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b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</a:t>
            </a:r>
          </a:p>
        </p:txBody>
      </p:sp>
      <p:sp>
        <p:nvSpPr>
          <p:cNvPr id="11" name="Shape 198"/>
          <p:cNvSpPr txBox="1">
            <a:spLocks/>
          </p:cNvSpPr>
          <p:nvPr/>
        </p:nvSpPr>
        <p:spPr>
          <a:xfrm>
            <a:off x="1100050" y="4892765"/>
            <a:ext cx="264510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Packard 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66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Assemble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4</a:t>
            </a:r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8</a:t>
            </a:r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80" y="19914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Shape 312"/>
          <p:cNvGraphicFramePr/>
          <p:nvPr>
            <p:extLst>
              <p:ext uri="{D42A27DB-BD31-4B8C-83A1-F6EECF244321}">
                <p14:modId xmlns:p14="http://schemas.microsoft.com/office/powerpoint/2010/main" val="2926289226"/>
              </p:ext>
            </p:extLst>
          </p:nvPr>
        </p:nvGraphicFramePr>
        <p:xfrm>
          <a:off x="1565394" y="2538626"/>
          <a:ext cx="8335065" cy="18547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5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800" b="1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97280" y="4340375"/>
            <a:ext cx="935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55000"/>
            </a:pPr>
            <a:endParaRPr lang="en-US" sz="2000" b="1" dirty="0">
              <a:solidFill>
                <a:srgbClr val="3F3F3F"/>
              </a:solidFill>
              <a:ea typeface="Calibri"/>
              <a:cs typeface="Calibri"/>
              <a:sym typeface="Calibri"/>
            </a:endParaRPr>
          </a:p>
          <a:p>
            <a:pPr marL="384048" lvl="1" indent="-193548">
              <a:lnSpc>
                <a:spcPct val="90000"/>
              </a:lnSpc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>
              <a:lnSpc>
                <a:spcPct val="90000"/>
              </a:lnSpc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 Latency within expected range of </a:t>
            </a:r>
            <a:r>
              <a:rPr lang="en-US" sz="20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NVMe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over Fabrics spec</a:t>
            </a:r>
          </a:p>
          <a:p>
            <a:pPr marL="384048" lvl="1" indent="-193548">
              <a:lnSpc>
                <a:spcPct val="90000"/>
              </a:lnSpc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 IOPS exceed current </a:t>
            </a:r>
            <a:r>
              <a:rPr lang="en-US" sz="2000" dirty="0" err="1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NVMe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1293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</TotalTime>
  <Words>271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Noto Sans Symbols</vt:lpstr>
      <vt:lpstr>Wingdings</vt:lpstr>
      <vt:lpstr>Retrospect</vt:lpstr>
      <vt:lpstr>NVMe Over Fabrics   Senior Design Project  May 25, 2016</vt:lpstr>
      <vt:lpstr>Problem Statement</vt:lpstr>
      <vt:lpstr>Our Approach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coy</cp:lastModifiedBy>
  <cp:revision>126</cp:revision>
  <dcterms:created xsi:type="dcterms:W3CDTF">2013-03-26T19:57:12Z</dcterms:created>
  <dcterms:modified xsi:type="dcterms:W3CDTF">2016-05-24T20:36:53Z</dcterms:modified>
</cp:coreProperties>
</file>