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58" d="100"/>
          <a:sy n="58" d="100"/>
        </p:scale>
        <p:origin x="-1170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40D4-A3A3-4829-9AF4-939373EE1FEF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6C13-5019-42A3-BFFC-5D3F9002F9BF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BA45-0EDE-43ED-9550-7F693199B242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D45-5791-42C8-9EBC-F1AFEB6B2420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4393-B3BD-4367-B9EC-D603BF9120A1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B75-92B6-4726-BA8F-5439D404ED8C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138-40B0-4F77-BDF4-D22F473E4E6F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853-962E-4C47-A6F1-CA36DF65C211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347-8089-4F51-8CE9-0AC4EC7E90AA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549C87-551A-4DD5-8765-BD7EBDFE048D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25C4-0B63-4D1C-AD6A-1D18751E8F75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169AFE-1D9B-41B1-A680-17188D3448CA}" type="datetime1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smtClean="0"/>
              <a:t>NVME Over Fabrics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b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000" dirty="0" smtClean="0"/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r>
              <a:rPr lang="en-US" b="1" dirty="0" smtClean="0">
                <a:latin typeface="+mn-lt"/>
              </a:rPr>
              <a:t>Team Members: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endParaRPr lang="en-US" dirty="0" smtClean="0"/>
          </a:p>
          <a:p>
            <a:r>
              <a:rPr lang="en-US" dirty="0" smtClean="0"/>
              <a:t>Coy Humphrey</a:t>
            </a:r>
          </a:p>
          <a:p>
            <a:pPr algn="r"/>
            <a:r>
              <a:rPr lang="en-US" dirty="0" smtClean="0"/>
              <a:t>Eric </a:t>
            </a:r>
            <a:r>
              <a:rPr lang="en-US" dirty="0" err="1" smtClean="0"/>
              <a:t>Litvinsky</a:t>
            </a:r>
            <a:endParaRPr lang="en-US" dirty="0" smtClean="0"/>
          </a:p>
          <a:p>
            <a:pPr algn="r"/>
            <a:r>
              <a:rPr lang="en-US" dirty="0" smtClean="0"/>
              <a:t>Jayden Navarro</a:t>
            </a:r>
          </a:p>
          <a:p>
            <a:pPr algn="r"/>
            <a:r>
              <a:rPr lang="en-US" dirty="0" smtClean="0"/>
              <a:t>Alice Yu</a:t>
            </a: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9222" name="Picture 6" descr="http://azlan-msp.de/wp-content/uploads/2015/09/hpe-cover.jpg"/>
          <p:cNvPicPr>
            <a:picLocks noChangeAspect="1" noChangeArrowheads="1"/>
          </p:cNvPicPr>
          <p:nvPr/>
        </p:nvPicPr>
        <p:blipFill>
          <a:blip r:embed="rId5"/>
          <a:srcRect l="7362" t="25714" r="8981" b="27143"/>
          <a:stretch>
            <a:fillRect/>
          </a:stretch>
        </p:blipFill>
        <p:spPr bwMode="auto">
          <a:xfrm>
            <a:off x="1224624" y="3134586"/>
            <a:ext cx="2645229" cy="1192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11866"/>
          </a:xfrm>
        </p:spPr>
        <p:txBody>
          <a:bodyPr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Company X has a need to measure the atmospheric density in Tahiti.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We are building a portable sensor suite including atmospheric density suited for humid climate.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52" y="4123912"/>
            <a:ext cx="8033656" cy="6858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2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99258" y="4092714"/>
            <a:ext cx="417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Supporting Figures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Assemble a functional </a:t>
            </a:r>
            <a:r>
              <a:rPr lang="en-US" dirty="0" smtClean="0">
                <a:latin typeface="+mj-lt"/>
              </a:rPr>
              <a:t>protocol </a:t>
            </a:r>
            <a:r>
              <a:rPr lang="en-US" dirty="0" smtClean="0">
                <a:latin typeface="+mj-lt"/>
              </a:rPr>
              <a:t>stack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Benchmark the functional protocol stack</a:t>
            </a:r>
            <a:endParaRPr lang="en-US" dirty="0">
              <a:latin typeface="+mj-lt"/>
            </a:endParaRP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Create </a:t>
            </a:r>
            <a:r>
              <a:rPr lang="en-US" sz="2000" dirty="0" smtClean="0">
                <a:latin typeface="+mj-lt"/>
              </a:rPr>
              <a:t>a custom test </a:t>
            </a:r>
            <a:r>
              <a:rPr lang="en-US" sz="2000" dirty="0" smtClean="0">
                <a:latin typeface="+mj-lt"/>
              </a:rPr>
              <a:t>suite</a:t>
            </a:r>
          </a:p>
          <a:p>
            <a:pPr marL="700913" lvl="2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Will determine read</a:t>
            </a:r>
            <a:r>
              <a:rPr lang="en-US" sz="1600" dirty="0" smtClean="0">
                <a:latin typeface="+mj-lt"/>
              </a:rPr>
              <a:t>, write, buffer size, and seek </a:t>
            </a:r>
            <a:r>
              <a:rPr lang="en-US" sz="1600" dirty="0" smtClean="0">
                <a:latin typeface="+mj-lt"/>
              </a:rPr>
              <a:t>performance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2503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 What was the first step?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Then what did you do?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Any important details?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What does the final product look like?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-1"/>
            <a:ext cx="685800" cy="205740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1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19683705">
            <a:off x="5881876" y="2333768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768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necessary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1041736"/>
            <a:ext cx="6858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2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19683705">
            <a:off x="5881876" y="2333768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768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necessary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Show graphs or other graphical indicators of a completed job.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Highlight in text your three main accomplishments.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Propose any future work or open questions that your work has raised.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Samuel </a:t>
            </a:r>
            <a:r>
              <a:rPr lang="en-US" dirty="0" err="1" smtClean="0"/>
              <a:t>Fineberg</a:t>
            </a:r>
            <a:r>
              <a:rPr lang="en-US" dirty="0" smtClean="0"/>
              <a:t>, Ph.D., Distinguished Technologist, Storage Chief Technologist Office at Hewlett Packard Enterprise</a:t>
            </a:r>
          </a:p>
          <a:p>
            <a:pPr lvl="1"/>
            <a:r>
              <a:rPr lang="en-US" dirty="0" smtClean="0"/>
              <a:t>Dr. Linda Werner, Ph.D., Faculty Advisor, UCSC</a:t>
            </a:r>
          </a:p>
          <a:p>
            <a:pPr lvl="1"/>
            <a:r>
              <a:rPr lang="en-US" dirty="0" smtClean="0"/>
              <a:t>Daniel </a:t>
            </a:r>
            <a:r>
              <a:rPr lang="en-US" dirty="0" err="1" smtClean="0"/>
              <a:t>Fava</a:t>
            </a:r>
            <a:r>
              <a:rPr lang="en-US" dirty="0" smtClean="0"/>
              <a:t>, Graduate Teaching Assistant, UCSC</a:t>
            </a:r>
          </a:p>
          <a:p>
            <a:pPr lvl="1"/>
            <a:r>
              <a:rPr lang="en-US" dirty="0" smtClean="0"/>
              <a:t>Kevin Cheng for participating in the first half of the project</a:t>
            </a:r>
          </a:p>
          <a:p>
            <a:pPr lvl="1"/>
            <a:r>
              <a:rPr lang="en-US" dirty="0" smtClean="0"/>
              <a:t> HPE for the hardware and support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266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899</TotalTime>
  <Words>177</Words>
  <Application>Microsoft Macintosh PowerPoint</Application>
  <PresentationFormat>Custom</PresentationFormat>
  <Paragraphs>60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NVME Over Fabrics   Senior Design Project  May 25, 2016</vt:lpstr>
      <vt:lpstr>Problem Statement</vt:lpstr>
      <vt:lpstr>Project Goals</vt:lpstr>
      <vt:lpstr>Our Approach</vt:lpstr>
      <vt:lpstr>Slide 5</vt:lpstr>
      <vt:lpstr>Slide 6</vt:lpstr>
      <vt:lpstr>Results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Alice</cp:lastModifiedBy>
  <cp:revision>112</cp:revision>
  <dcterms:created xsi:type="dcterms:W3CDTF">2013-03-26T19:57:12Z</dcterms:created>
  <dcterms:modified xsi:type="dcterms:W3CDTF">2016-05-03T19:02:03Z</dcterms:modified>
</cp:coreProperties>
</file>