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2" r:id="rId5"/>
    <p:sldId id="263" r:id="rId6"/>
    <p:sldId id="266" r:id="rId7"/>
    <p:sldId id="267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br>
              <a:rPr lang="en-US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pPr lvl="0" algn="r">
              <a:spcBef>
                <a:spcPts val="1400"/>
              </a:spcBef>
              <a:spcAft>
                <a:spcPts val="0"/>
              </a:spcAft>
              <a:buSzPct val="25000"/>
            </a:pPr>
            <a:endParaRPr lang="en-US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8" name="Shape 200"/>
          <p:cNvPicPr preferRelativeResize="0"/>
          <p:nvPr/>
        </p:nvPicPr>
        <p:blipFill rotWithShape="1">
          <a:blip r:embed="rId5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1"/>
          <p:cNvSpPr txBox="1"/>
          <p:nvPr/>
        </p:nvSpPr>
        <p:spPr>
          <a:xfrm>
            <a:off x="7762837" y="4560403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</a:t>
            </a:r>
          </a:p>
        </p:txBody>
      </p:sp>
      <p:sp>
        <p:nvSpPr>
          <p:cNvPr id="11" name="Shape 198"/>
          <p:cNvSpPr txBox="1">
            <a:spLocks/>
          </p:cNvSpPr>
          <p:nvPr/>
        </p:nvSpPr>
        <p:spPr>
          <a:xfrm>
            <a:off x="1100050" y="4892765"/>
            <a:ext cx="264510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Packard 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66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1067"/>
            <a:ext cx="10058400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</a:t>
            </a:r>
          </a:p>
        </p:txBody>
      </p:sp>
      <p:grpSp>
        <p:nvGrpSpPr>
          <p:cNvPr id="3" name="Group 242"/>
          <p:cNvGrpSpPr/>
          <p:nvPr/>
        </p:nvGrpSpPr>
        <p:grpSpPr>
          <a:xfrm>
            <a:off x="1037229" y="1755611"/>
            <a:ext cx="9771801" cy="3675987"/>
            <a:chOff x="284496" y="1782907"/>
            <a:chExt cx="10767656" cy="4050611"/>
          </a:xfrm>
        </p:grpSpPr>
        <p:sp>
          <p:nvSpPr>
            <p:cNvPr id="195" name="Shape 208"/>
            <p:cNvSpPr/>
            <p:nvPr/>
          </p:nvSpPr>
          <p:spPr>
            <a:xfrm>
              <a:off x="1983452" y="1876518"/>
              <a:ext cx="9068700" cy="3957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210"/>
            <p:cNvSpPr/>
            <p:nvPr/>
          </p:nvSpPr>
          <p:spPr>
            <a:xfrm>
              <a:off x="8971152" y="2424482"/>
              <a:ext cx="1857600" cy="3180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211"/>
            <p:cNvSpPr/>
            <p:nvPr/>
          </p:nvSpPr>
          <p:spPr>
            <a:xfrm>
              <a:off x="9046202" y="31468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8" name="Shape 212"/>
            <p:cNvSpPr/>
            <p:nvPr/>
          </p:nvSpPr>
          <p:spPr>
            <a:xfrm>
              <a:off x="9046202" y="364640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9" name="Shape 213"/>
            <p:cNvSpPr/>
            <p:nvPr/>
          </p:nvSpPr>
          <p:spPr>
            <a:xfrm>
              <a:off x="9046202" y="414593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0" name="Shape 214"/>
            <p:cNvSpPr/>
            <p:nvPr/>
          </p:nvSpPr>
          <p:spPr>
            <a:xfrm>
              <a:off x="9046202" y="464545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1" name="Shape 215"/>
            <p:cNvSpPr/>
            <p:nvPr/>
          </p:nvSpPr>
          <p:spPr>
            <a:xfrm>
              <a:off x="9046202" y="51449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2" name="Shape 216"/>
            <p:cNvSpPr txBox="1"/>
            <p:nvPr/>
          </p:nvSpPr>
          <p:spPr>
            <a:xfrm>
              <a:off x="8751245" y="1816003"/>
              <a:ext cx="2210677" cy="4116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Storage Array</a:t>
              </a:r>
            </a:p>
          </p:txBody>
        </p:sp>
        <p:sp>
          <p:nvSpPr>
            <p:cNvPr id="203" name="Shape 217"/>
            <p:cNvSpPr/>
            <p:nvPr/>
          </p:nvSpPr>
          <p:spPr>
            <a:xfrm rot="-5400000">
              <a:off x="2818877" y="234611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18"/>
            <p:cNvSpPr txBox="1"/>
            <p:nvPr/>
          </p:nvSpPr>
          <p:spPr>
            <a:xfrm>
              <a:off x="2241577" y="1830944"/>
              <a:ext cx="261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Compute Nodes (Servers)</a:t>
              </a:r>
            </a:p>
          </p:txBody>
        </p:sp>
        <p:sp>
          <p:nvSpPr>
            <p:cNvPr id="205" name="Shape 219"/>
            <p:cNvSpPr/>
            <p:nvPr/>
          </p:nvSpPr>
          <p:spPr>
            <a:xfrm rot="-5400000">
              <a:off x="2818877" y="335936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20"/>
            <p:cNvSpPr/>
            <p:nvPr/>
          </p:nvSpPr>
          <p:spPr>
            <a:xfrm rot="-5400000">
              <a:off x="2818877" y="4248044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07" name="Shape 221"/>
            <p:cNvCxnSpPr>
              <a:stCxn id="203" idx="3"/>
              <a:endCxn id="197" idx="1"/>
            </p:cNvCxnSpPr>
            <p:nvPr/>
          </p:nvCxnSpPr>
          <p:spPr>
            <a:xfrm>
              <a:off x="3925877" y="3288891"/>
              <a:ext cx="51204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22"/>
            <p:cNvCxnSpPr>
              <a:stCxn id="205" idx="3"/>
              <a:endCxn id="198" idx="1"/>
            </p:cNvCxnSpPr>
            <p:nvPr/>
          </p:nvCxnSpPr>
          <p:spPr>
            <a:xfrm rot="10800000" flipH="1">
              <a:off x="3925877" y="3791841"/>
              <a:ext cx="5120400" cy="51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23"/>
            <p:cNvCxnSpPr>
              <a:stCxn id="206" idx="3"/>
              <a:endCxn id="199" idx="1"/>
            </p:cNvCxnSpPr>
            <p:nvPr/>
          </p:nvCxnSpPr>
          <p:spPr>
            <a:xfrm rot="10800000" flipH="1">
              <a:off x="3925877" y="4291416"/>
              <a:ext cx="5120400" cy="89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0" name="Shape 224"/>
            <p:cNvCxnSpPr>
              <a:stCxn id="203" idx="3"/>
              <a:endCxn id="199" idx="1"/>
            </p:cNvCxnSpPr>
            <p:nvPr/>
          </p:nvCxnSpPr>
          <p:spPr>
            <a:xfrm>
              <a:off x="3925877" y="3288891"/>
              <a:ext cx="5120400" cy="100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25"/>
            <p:cNvCxnSpPr>
              <a:stCxn id="205" idx="3"/>
              <a:endCxn id="200" idx="1"/>
            </p:cNvCxnSpPr>
            <p:nvPr/>
          </p:nvCxnSpPr>
          <p:spPr>
            <a:xfrm>
              <a:off x="3925877" y="4302141"/>
              <a:ext cx="5120400" cy="48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26"/>
            <p:cNvCxnSpPr>
              <a:stCxn id="206" idx="3"/>
              <a:endCxn id="201" idx="1"/>
            </p:cNvCxnSpPr>
            <p:nvPr/>
          </p:nvCxnSpPr>
          <p:spPr>
            <a:xfrm>
              <a:off x="3925877" y="5190816"/>
              <a:ext cx="51204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27"/>
            <p:cNvCxnSpPr>
              <a:stCxn id="206" idx="3"/>
              <a:endCxn id="198" idx="1"/>
            </p:cNvCxnSpPr>
            <p:nvPr/>
          </p:nvCxnSpPr>
          <p:spPr>
            <a:xfrm rot="10800000" flipH="1">
              <a:off x="3925877" y="3791916"/>
              <a:ext cx="5120400" cy="139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28"/>
            <p:cNvSpPr txBox="1"/>
            <p:nvPr/>
          </p:nvSpPr>
          <p:spPr>
            <a:xfrm>
              <a:off x="4405077" y="2667020"/>
              <a:ext cx="4301046" cy="3903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over Fabrics Protocol</a:t>
              </a:r>
            </a:p>
          </p:txBody>
        </p:sp>
        <p:sp>
          <p:nvSpPr>
            <p:cNvPr id="215" name="Shape 229"/>
            <p:cNvSpPr/>
            <p:nvPr/>
          </p:nvSpPr>
          <p:spPr>
            <a:xfrm>
              <a:off x="3784027" y="32495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30"/>
            <p:cNvSpPr/>
            <p:nvPr/>
          </p:nvSpPr>
          <p:spPr>
            <a:xfrm>
              <a:off x="3784027" y="42658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31"/>
            <p:cNvSpPr/>
            <p:nvPr/>
          </p:nvSpPr>
          <p:spPr>
            <a:xfrm>
              <a:off x="3784027" y="5164082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32"/>
            <p:cNvSpPr/>
            <p:nvPr/>
          </p:nvSpPr>
          <p:spPr>
            <a:xfrm>
              <a:off x="3674477" y="32477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33"/>
            <p:cNvSpPr/>
            <p:nvPr/>
          </p:nvSpPr>
          <p:spPr>
            <a:xfrm>
              <a:off x="3674477" y="4265857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34"/>
            <p:cNvSpPr/>
            <p:nvPr/>
          </p:nvSpPr>
          <p:spPr>
            <a:xfrm>
              <a:off x="3674477" y="51640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1" name="Shape 235"/>
            <p:cNvCxnSpPr>
              <a:stCxn id="203" idx="3"/>
              <a:endCxn id="201" idx="1"/>
            </p:cNvCxnSpPr>
            <p:nvPr/>
          </p:nvCxnSpPr>
          <p:spPr>
            <a:xfrm>
              <a:off x="3925877" y="3288891"/>
              <a:ext cx="5120400" cy="200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36"/>
            <p:cNvCxnSpPr>
              <a:stCxn id="205" idx="3"/>
              <a:endCxn id="201" idx="1"/>
            </p:cNvCxnSpPr>
            <p:nvPr/>
          </p:nvCxnSpPr>
          <p:spPr>
            <a:xfrm>
              <a:off x="3925877" y="4302141"/>
              <a:ext cx="5120400" cy="9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37"/>
            <p:cNvCxnSpPr>
              <a:stCxn id="206" idx="3"/>
              <a:endCxn id="197" idx="1"/>
            </p:cNvCxnSpPr>
            <p:nvPr/>
          </p:nvCxnSpPr>
          <p:spPr>
            <a:xfrm rot="10800000" flipH="1">
              <a:off x="3925877" y="3292416"/>
              <a:ext cx="5120400" cy="189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38"/>
            <p:cNvCxnSpPr>
              <a:stCxn id="205" idx="3"/>
              <a:endCxn id="197" idx="1"/>
            </p:cNvCxnSpPr>
            <p:nvPr/>
          </p:nvCxnSpPr>
          <p:spPr>
            <a:xfrm rot="10800000" flipH="1">
              <a:off x="3925877" y="3292341"/>
              <a:ext cx="5120400" cy="100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39"/>
            <p:cNvCxnSpPr>
              <a:endCxn id="200" idx="1"/>
            </p:cNvCxnSpPr>
            <p:nvPr/>
          </p:nvCxnSpPr>
          <p:spPr>
            <a:xfrm>
              <a:off x="3925802" y="3282782"/>
              <a:ext cx="5120400" cy="15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6" name="Shape 241"/>
            <p:cNvSpPr txBox="1"/>
            <p:nvPr/>
          </p:nvSpPr>
          <p:spPr>
            <a:xfrm>
              <a:off x="1837477" y="1782907"/>
              <a:ext cx="91536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300" b="1" dirty="0">
                  <a:latin typeface="Arial" pitchFamily="34" charset="0"/>
                  <a:cs typeface="Arial" pitchFamily="34" charset="0"/>
                </a:rPr>
                <a:t>Data Center</a:t>
              </a:r>
            </a:p>
          </p:txBody>
        </p:sp>
        <p:sp>
          <p:nvSpPr>
            <p:cNvPr id="227" name="Shape 242"/>
            <p:cNvSpPr/>
            <p:nvPr/>
          </p:nvSpPr>
          <p:spPr>
            <a:xfrm>
              <a:off x="284496" y="3363276"/>
              <a:ext cx="1417381" cy="1103631"/>
            </a:xfrm>
            <a:prstGeom prst="clou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cxnSp>
          <p:nvCxnSpPr>
            <p:cNvPr id="228" name="Shape 243"/>
            <p:cNvCxnSpPr>
              <a:stCxn id="227" idx="0"/>
              <a:endCxn id="203" idx="0"/>
            </p:cNvCxnSpPr>
            <p:nvPr/>
          </p:nvCxnSpPr>
          <p:spPr>
            <a:xfrm flipV="1">
              <a:off x="1700695" y="3007448"/>
              <a:ext cx="621082" cy="90764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44"/>
            <p:cNvCxnSpPr>
              <a:stCxn id="227" idx="0"/>
              <a:endCxn id="205" idx="0"/>
            </p:cNvCxnSpPr>
            <p:nvPr/>
          </p:nvCxnSpPr>
          <p:spPr>
            <a:xfrm>
              <a:off x="1700695" y="3915092"/>
              <a:ext cx="621082" cy="10560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45"/>
            <p:cNvCxnSpPr>
              <a:stCxn id="227" idx="0"/>
              <a:endCxn id="206" idx="0"/>
            </p:cNvCxnSpPr>
            <p:nvPr/>
          </p:nvCxnSpPr>
          <p:spPr>
            <a:xfrm>
              <a:off x="1700695" y="3915092"/>
              <a:ext cx="621082" cy="99428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240"/>
          <p:cNvSpPr txBox="1"/>
          <p:nvPr/>
        </p:nvSpPr>
        <p:spPr>
          <a:xfrm>
            <a:off x="1202986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(Pre-Spec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over Fabrics)</a:t>
            </a:r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</a:p>
        </p:txBody>
      </p:sp>
      <p:sp>
        <p:nvSpPr>
          <p:cNvPr id="6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lang="en-US" sz="2400" dirty="0"/>
          </a:p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55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8" name="Shape 256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9" name="Shape 257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  <p:sp>
        <p:nvSpPr>
          <p:cNvPr id="12" name="Shape 255"/>
          <p:cNvSpPr txBox="1"/>
          <p:nvPr/>
        </p:nvSpPr>
        <p:spPr>
          <a:xfrm>
            <a:off x="1091597" y="1982063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Assemble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4</a:t>
            </a:r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975" y="5665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37" y="533225"/>
            <a:ext cx="9260125" cy="5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587100"/>
            <a:ext cx="9120324" cy="5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311"/>
          <p:cNvSpPr txBox="1">
            <a:spLocks/>
          </p:cNvSpPr>
          <p:nvPr/>
        </p:nvSpPr>
        <p:spPr>
          <a:xfrm>
            <a:off x="1097275" y="32282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Attached Storage Compared to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nbdX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Ramdisk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314"/>
          <p:cNvSpPr txBox="1"/>
          <p:nvPr/>
        </p:nvSpPr>
        <p:spPr>
          <a:xfrm>
            <a:off x="1097275" y="1927075"/>
            <a:ext cx="10058400" cy="13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</a:t>
            </a:r>
            <a:r>
              <a:rPr lang="en-US" sz="20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endParaRPr lang="en-US" sz="2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Latency within expected range of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over Fabrics spec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IOPS exceed current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attached drive capabilities</a:t>
            </a:r>
          </a:p>
        </p:txBody>
      </p:sp>
      <p:graphicFrame>
        <p:nvGraphicFramePr>
          <p:cNvPr id="13" name="Shape 312"/>
          <p:cNvGraphicFramePr/>
          <p:nvPr>
            <p:extLst>
              <p:ext uri="{D42A27DB-BD31-4B8C-83A1-F6EECF244321}">
                <p14:modId xmlns:p14="http://schemas.microsoft.com/office/powerpoint/2010/main" val="611986319"/>
              </p:ext>
            </p:extLst>
          </p:nvPr>
        </p:nvGraphicFramePr>
        <p:xfrm>
          <a:off x="1464726" y="3681443"/>
          <a:ext cx="5184648" cy="14148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99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Locally Attached Drives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nbdX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over Fabrics)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Ramdisk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~8.0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~36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~100,000 4K 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n>
                            <a:noFill/>
                          </a:ln>
                          <a:latin typeface="Arial" pitchFamily="34" charset="0"/>
                          <a:cs typeface="Arial" pitchFamily="34" charset="0"/>
                        </a:rPr>
                        <a:t>&gt; 250,000 4K IOPS</a:t>
                      </a: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321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over Fabrics is a viable solution for network attached storage arrays with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drives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1065</TotalTime>
  <Words>274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Noto Sans Symbols</vt:lpstr>
      <vt:lpstr>Wingdings</vt:lpstr>
      <vt:lpstr>Retrospect</vt:lpstr>
      <vt:lpstr>NVMe Over Fabrics   Senior Design Project  May 25, 2016</vt:lpstr>
      <vt:lpstr>Problem Statement</vt:lpstr>
      <vt:lpstr>Our Approach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coy</cp:lastModifiedBy>
  <cp:revision>123</cp:revision>
  <dcterms:created xsi:type="dcterms:W3CDTF">2013-03-26T19:57:12Z</dcterms:created>
  <dcterms:modified xsi:type="dcterms:W3CDTF">2016-05-23T00:30:27Z</dcterms:modified>
</cp:coreProperties>
</file>