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78" y="10944"/>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1355538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6233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583354" y="7154635"/>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2" name="Shape 12"/>
          <p:cNvSpPr txBox="1">
            <a:spLocks noGrp="1"/>
          </p:cNvSpPr>
          <p:nvPr>
            <p:ph type="body" idx="2"/>
          </p:nvPr>
        </p:nvSpPr>
        <p:spPr>
          <a:xfrm>
            <a:off x="583354" y="5874475"/>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3" name="Shape 13"/>
          <p:cNvSpPr txBox="1">
            <a:spLocks noGrp="1"/>
          </p:cNvSpPr>
          <p:nvPr>
            <p:ph type="body" idx="3"/>
          </p:nvPr>
        </p:nvSpPr>
        <p:spPr>
          <a:xfrm>
            <a:off x="583354" y="15270479"/>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4" name="Shape 14"/>
          <p:cNvSpPr txBox="1">
            <a:spLocks noGrp="1"/>
          </p:cNvSpPr>
          <p:nvPr>
            <p:ph type="body" idx="4"/>
          </p:nvPr>
        </p:nvSpPr>
        <p:spPr>
          <a:xfrm>
            <a:off x="583354" y="13970601"/>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5" name="Shape 15"/>
          <p:cNvSpPr txBox="1">
            <a:spLocks noGrp="1"/>
          </p:cNvSpPr>
          <p:nvPr>
            <p:ph type="body" idx="5"/>
          </p:nvPr>
        </p:nvSpPr>
        <p:spPr>
          <a:xfrm>
            <a:off x="11891965" y="7154635"/>
            <a:ext cx="20116799"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6" name="Shape 16"/>
          <p:cNvSpPr txBox="1">
            <a:spLocks noGrp="1"/>
          </p:cNvSpPr>
          <p:nvPr>
            <p:ph type="body" idx="6"/>
          </p:nvPr>
        </p:nvSpPr>
        <p:spPr>
          <a:xfrm>
            <a:off x="11891965" y="5874475"/>
            <a:ext cx="20116799" cy="1200299"/>
          </a:xfrm>
          <a:prstGeom prst="rect">
            <a:avLst/>
          </a:prstGeom>
          <a:noFill/>
          <a:ln>
            <a:noFill/>
          </a:ln>
        </p:spPr>
        <p:txBody>
          <a:bodyPr lIns="91425" tIns="91425" rIns="91425" bIns="91425" anchor="ctr" anchorCtr="0"/>
          <a:lstStyle>
            <a:lvl1pPr marL="1645574" marR="0" indent="-1645574" rtl="0">
              <a:lnSpc>
                <a:spcPct val="100000"/>
              </a:lnSpc>
              <a:spcBef>
                <a:spcPts val="1320"/>
              </a:spcBef>
              <a:spcAft>
                <a:spcPts val="0"/>
              </a:spcAft>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7" name="Shape 17"/>
          <p:cNvSpPr txBox="1">
            <a:spLocks noGrp="1"/>
          </p:cNvSpPr>
          <p:nvPr>
            <p:ph type="body" idx="7"/>
          </p:nvPr>
        </p:nvSpPr>
        <p:spPr>
          <a:xfrm>
            <a:off x="11891965" y="28346400"/>
            <a:ext cx="20116799"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8" name="Shape 18"/>
          <p:cNvSpPr txBox="1">
            <a:spLocks noGrp="1"/>
          </p:cNvSpPr>
          <p:nvPr>
            <p:ph type="body" idx="8"/>
          </p:nvPr>
        </p:nvSpPr>
        <p:spPr>
          <a:xfrm>
            <a:off x="11891965" y="27066240"/>
            <a:ext cx="20116799"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9" name="Shape 19"/>
          <p:cNvSpPr txBox="1">
            <a:spLocks noGrp="1"/>
          </p:cNvSpPr>
          <p:nvPr>
            <p:ph type="body" idx="9"/>
          </p:nvPr>
        </p:nvSpPr>
        <p:spPr>
          <a:xfrm>
            <a:off x="32689800" y="5874475"/>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0" name="Shape 20"/>
          <p:cNvSpPr txBox="1">
            <a:spLocks noGrp="1"/>
          </p:cNvSpPr>
          <p:nvPr>
            <p:ph type="body" idx="13"/>
          </p:nvPr>
        </p:nvSpPr>
        <p:spPr>
          <a:xfrm>
            <a:off x="32689800" y="7154635"/>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1" name="Shape 21"/>
          <p:cNvSpPr txBox="1">
            <a:spLocks noGrp="1"/>
          </p:cNvSpPr>
          <p:nvPr>
            <p:ph type="body" idx="14"/>
          </p:nvPr>
        </p:nvSpPr>
        <p:spPr>
          <a:xfrm>
            <a:off x="32689800" y="17287756"/>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2" name="Shape 22"/>
          <p:cNvSpPr txBox="1">
            <a:spLocks noGrp="1"/>
          </p:cNvSpPr>
          <p:nvPr>
            <p:ph type="body" idx="15"/>
          </p:nvPr>
        </p:nvSpPr>
        <p:spPr>
          <a:xfrm>
            <a:off x="32689800" y="18562320"/>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3" name="Shape 23"/>
          <p:cNvSpPr txBox="1">
            <a:spLocks noGrp="1"/>
          </p:cNvSpPr>
          <p:nvPr>
            <p:ph type="body" idx="16"/>
          </p:nvPr>
        </p:nvSpPr>
        <p:spPr>
          <a:xfrm>
            <a:off x="32689800" y="25421379"/>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4" name="Shape 24"/>
          <p:cNvSpPr txBox="1">
            <a:spLocks noGrp="1"/>
          </p:cNvSpPr>
          <p:nvPr>
            <p:ph type="body" idx="17"/>
          </p:nvPr>
        </p:nvSpPr>
        <p:spPr>
          <a:xfrm>
            <a:off x="32689800" y="26700481"/>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5" name="Shape 25"/>
          <p:cNvSpPr txBox="1">
            <a:spLocks noGrp="1"/>
          </p:cNvSpPr>
          <p:nvPr>
            <p:ph type="title"/>
          </p:nvPr>
        </p:nvSpPr>
        <p:spPr>
          <a:xfrm>
            <a:off x="11200625" y="1271475"/>
            <a:ext cx="21499500" cy="1815599"/>
          </a:xfrm>
          <a:prstGeom prst="rect">
            <a:avLst/>
          </a:prstGeom>
        </p:spPr>
        <p:txBody>
          <a:bodyPr lIns="91425" tIns="91425" rIns="91425" bIns="91425" anchor="ctr" anchorCtr="0"/>
          <a:lstStyle>
            <a:lvl1pPr algn="ctr" rtl="0">
              <a:buNone/>
              <a:defRPr sz="10000" b="1"/>
            </a:lvl1pPr>
            <a:lvl2pPr algn="ctr" rtl="0">
              <a:buNone/>
              <a:defRPr sz="10000" b="1"/>
            </a:lvl2pPr>
            <a:lvl3pPr algn="ctr" rtl="0">
              <a:buNone/>
              <a:defRPr sz="10000" b="1"/>
            </a:lvl3pPr>
            <a:lvl4pPr algn="ctr" rtl="0">
              <a:buNone/>
              <a:defRPr sz="10000" b="1"/>
            </a:lvl4pPr>
            <a:lvl5pPr algn="ctr" rtl="0">
              <a:buNone/>
              <a:defRPr sz="10000" b="1"/>
            </a:lvl5pPr>
            <a:lvl6pPr algn="ctr" rtl="0">
              <a:buNone/>
              <a:defRPr sz="10000" b="1"/>
            </a:lvl6pPr>
            <a:lvl7pPr algn="ctr" rtl="0">
              <a:buNone/>
              <a:defRPr sz="10000" b="1"/>
            </a:lvl7pPr>
            <a:lvl8pPr algn="ctr" rtl="0">
              <a:buNone/>
              <a:defRPr sz="10000" b="1"/>
            </a:lvl8pPr>
            <a:lvl9pPr algn="ctr">
              <a:buNone/>
              <a:defRPr sz="10000" b="1"/>
            </a:lvl9pPr>
          </a:lstStyle>
          <a:p>
            <a:endParaRPr/>
          </a:p>
        </p:txBody>
      </p:sp>
      <p:sp>
        <p:nvSpPr>
          <p:cNvPr id="26" name="Shape 26"/>
          <p:cNvSpPr txBox="1">
            <a:spLocks noGrp="1"/>
          </p:cNvSpPr>
          <p:nvPr>
            <p:ph type="subTitle" idx="18"/>
          </p:nvPr>
        </p:nvSpPr>
        <p:spPr>
          <a:xfrm>
            <a:off x="11891975" y="3087087"/>
            <a:ext cx="20116799" cy="1674000"/>
          </a:xfrm>
          <a:prstGeom prst="rect">
            <a:avLst/>
          </a:prstGeom>
        </p:spPr>
        <p:txBody>
          <a:bodyPr lIns="91425" tIns="91425" rIns="91425" bIns="91425" anchor="ctr" anchorCtr="0"/>
          <a:lstStyle>
            <a:lvl1pPr algn="ctr" rtl="0">
              <a:buNone/>
              <a:defRPr sz="6000"/>
            </a:lvl1pPr>
            <a:lvl2pPr algn="ctr" rtl="0">
              <a:buNone/>
              <a:defRPr sz="6000"/>
            </a:lvl2pPr>
            <a:lvl3pPr algn="ctr" rtl="0">
              <a:buNone/>
              <a:defRPr sz="6000"/>
            </a:lvl3pPr>
            <a:lvl4pPr algn="ctr" rtl="0">
              <a:buNone/>
              <a:defRPr sz="6000"/>
            </a:lvl4pPr>
            <a:lvl5pPr algn="ctr" rtl="0">
              <a:buNone/>
              <a:defRPr sz="6000"/>
            </a:lvl5pPr>
            <a:lvl6pPr algn="ctr" rtl="0">
              <a:buNone/>
              <a:defRPr sz="6000"/>
            </a:lvl6pPr>
            <a:lvl7pPr algn="ctr" rtl="0">
              <a:buNone/>
              <a:defRPr sz="6000"/>
            </a:lvl7pPr>
            <a:lvl8pPr algn="ctr" rtl="0">
              <a:buNone/>
              <a:defRPr sz="6000"/>
            </a:lvl8pPr>
            <a:lvl9pPr algn="ctr">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548639" y="5836919"/>
            <a:ext cx="10698479" cy="26700479"/>
          </a:xfrm>
          <a:prstGeom prst="roundRect">
            <a:avLst>
              <a:gd name="adj" fmla="val 271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6" name="Shape 6"/>
          <p:cNvSpPr/>
          <p:nvPr/>
        </p:nvSpPr>
        <p:spPr>
          <a:xfrm>
            <a:off x="32644081" y="5836919"/>
            <a:ext cx="10698479" cy="26700479"/>
          </a:xfrm>
          <a:prstGeom prst="roundRect">
            <a:avLst>
              <a:gd name="adj" fmla="val 226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7" name="Shape 7"/>
          <p:cNvSpPr/>
          <p:nvPr/>
        </p:nvSpPr>
        <p:spPr>
          <a:xfrm>
            <a:off x="11887200" y="5836919"/>
            <a:ext cx="20116799" cy="26700479"/>
          </a:xfrm>
          <a:prstGeom prst="roundRect">
            <a:avLst>
              <a:gd name="adj" fmla="val 1298"/>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8" name="Shape 8"/>
          <p:cNvSpPr txBox="1"/>
          <p:nvPr/>
        </p:nvSpPr>
        <p:spPr>
          <a:xfrm>
            <a:off x="0" y="0"/>
            <a:ext cx="43891199" cy="1175099"/>
          </a:xfrm>
          <a:prstGeom prst="rect">
            <a:avLst/>
          </a:prstGeom>
          <a:noFill/>
          <a:ln>
            <a:noFill/>
          </a:ln>
        </p:spPr>
        <p:txBody>
          <a:bodyPr lIns="91425" tIns="45700" rIns="91425" bIns="45700" anchor="b" anchorCtr="0">
            <a:noAutofit/>
          </a:bodyPr>
          <a:lstStyle/>
          <a:p>
            <a:pPr marL="1645574" marR="0" lvl="0" indent="-1645574" algn="ctr" rtl="0">
              <a:spcBef>
                <a:spcPts val="0"/>
              </a:spcBef>
              <a:buClr>
                <a:schemeClr val="dk1"/>
              </a:buClr>
              <a:buSzPct val="25000"/>
              <a:buFont typeface="Tahoma"/>
              <a:buNone/>
            </a:pPr>
            <a:r>
              <a:rPr lang="en-US" sz="5400" b="1" i="0" u="none" strike="noStrike" cap="none" baseline="0" dirty="0" smtClean="0">
                <a:solidFill>
                  <a:srgbClr val="00467F"/>
                </a:solidFill>
              </a:rPr>
              <a:t>Capstone </a:t>
            </a:r>
            <a:r>
              <a:rPr lang="en-US" sz="5400" b="1" i="0" u="none" strike="noStrike" cap="none" baseline="0" dirty="0">
                <a:solidFill>
                  <a:srgbClr val="00467F"/>
                </a:solidFill>
              </a:rPr>
              <a:t>Projec</a:t>
            </a:r>
            <a:r>
              <a:rPr lang="en-US" sz="5400" b="1" dirty="0">
                <a:solidFill>
                  <a:srgbClr val="00467F"/>
                </a:solidFill>
              </a:rPr>
              <a:t>t</a:t>
            </a:r>
          </a:p>
        </p:txBody>
      </p:sp>
      <p:grpSp>
        <p:nvGrpSpPr>
          <p:cNvPr id="3" name="Group 2"/>
          <p:cNvGrpSpPr/>
          <p:nvPr userDrawn="1"/>
        </p:nvGrpSpPr>
        <p:grpSpPr>
          <a:xfrm>
            <a:off x="869793" y="1198004"/>
            <a:ext cx="9382392" cy="2617611"/>
            <a:chOff x="1110430" y="3219308"/>
            <a:chExt cx="9382392" cy="2617611"/>
          </a:xfrm>
        </p:grpSpPr>
        <p:pic>
          <p:nvPicPr>
            <p:cNvPr id="9" name="Shape 9"/>
            <p:cNvPicPr preferRelativeResize="0"/>
            <p:nvPr/>
          </p:nvPicPr>
          <p:blipFill rotWithShape="1">
            <a:blip r:embed="rId4"/>
            <a:srcRect t="62958"/>
            <a:stretch/>
          </p:blipFill>
          <p:spPr>
            <a:xfrm>
              <a:off x="3757114" y="3219308"/>
              <a:ext cx="5147849" cy="1270335"/>
            </a:xfrm>
            <a:prstGeom prst="rect">
              <a:avLst/>
            </a:prstGeom>
            <a:noFill/>
            <a:ln>
              <a:noFill/>
            </a:ln>
          </p:spPr>
        </p:pic>
        <p:grpSp>
          <p:nvGrpSpPr>
            <p:cNvPr id="2" name="Group 1"/>
            <p:cNvGrpSpPr/>
            <p:nvPr userDrawn="1"/>
          </p:nvGrpSpPr>
          <p:grpSpPr>
            <a:xfrm>
              <a:off x="1110430" y="4746018"/>
              <a:ext cx="9382392" cy="1090901"/>
              <a:chOff x="9820034" y="3494314"/>
              <a:chExt cx="9382392" cy="1090901"/>
            </a:xfrm>
          </p:grpSpPr>
          <p:pic>
            <p:nvPicPr>
              <p:cNvPr id="10" name="Shape 9"/>
              <p:cNvPicPr preferRelativeResize="0"/>
              <p:nvPr userDrawn="1"/>
            </p:nvPicPr>
            <p:blipFill rotWithShape="1">
              <a:blip r:embed="rId4"/>
              <a:srcRect b="76012"/>
              <a:stretch/>
            </p:blipFill>
            <p:spPr>
              <a:xfrm>
                <a:off x="9820034" y="3520747"/>
                <a:ext cx="5147849" cy="822654"/>
              </a:xfrm>
              <a:prstGeom prst="rect">
                <a:avLst/>
              </a:prstGeom>
              <a:noFill/>
              <a:ln>
                <a:noFill/>
              </a:ln>
            </p:spPr>
          </p:pic>
          <p:pic>
            <p:nvPicPr>
              <p:cNvPr id="11" name="Shape 9"/>
              <p:cNvPicPr preferRelativeResize="0"/>
              <p:nvPr userDrawn="1"/>
            </p:nvPicPr>
            <p:blipFill rotWithShape="1">
              <a:blip r:embed="rId4"/>
              <a:srcRect t="26459" b="41731"/>
              <a:stretch/>
            </p:blipFill>
            <p:spPr>
              <a:xfrm>
                <a:off x="14054577" y="3494314"/>
                <a:ext cx="5147849" cy="1090901"/>
              </a:xfrm>
              <a:prstGeom prst="rect">
                <a:avLst/>
              </a:prstGeom>
              <a:noFill/>
              <a:ln>
                <a:noFill/>
              </a:ln>
            </p:spPr>
          </p:pic>
        </p:grpSp>
      </p:gr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583354" y="7154635"/>
            <a:ext cx="10607100" cy="846299"/>
          </a:xfrm>
          <a:prstGeom prst="rect">
            <a:avLst/>
          </a:prstGeom>
          <a:noFill/>
          <a:ln>
            <a:noFill/>
          </a:ln>
        </p:spPr>
        <p:txBody>
          <a:bodyPr lIns="228550" tIns="228550" rIns="228550" bIns="228550" anchor="t" anchorCtr="0">
            <a:noAutofit/>
          </a:bodyPr>
          <a:lstStyle/>
          <a:p>
            <a:pPr marL="0" lvl="0" algn="just" rtl="0">
              <a:lnSpc>
                <a:spcPct val="131250"/>
              </a:lnSpc>
              <a:spcAft>
                <a:spcPts val="1100"/>
              </a:spcAft>
              <a:buClr>
                <a:schemeClr val="dk1"/>
              </a:buClr>
              <a:buSzPct val="137500"/>
              <a:buFont typeface="Arial"/>
              <a:buNone/>
            </a:pPr>
            <a:r>
              <a:rPr lang="en-US" sz="800" dirty="0" err="1">
                <a:solidFill>
                  <a:schemeClr val="dk1"/>
                </a:solidFill>
              </a:rPr>
              <a:t>Lorem</a:t>
            </a:r>
            <a:r>
              <a:rPr lang="en-US" sz="800" dirty="0">
                <a:solidFill>
                  <a:schemeClr val="dk1"/>
                </a:solidFill>
              </a:rPr>
              <a:t> </a:t>
            </a:r>
            <a:r>
              <a:rPr lang="en-US" sz="800" dirty="0" err="1">
                <a:solidFill>
                  <a:schemeClr val="dk1"/>
                </a:solidFill>
              </a:rPr>
              <a:t>ipsum</a:t>
            </a:r>
            <a:r>
              <a:rPr lang="en-US" sz="800" dirty="0">
                <a:solidFill>
                  <a:schemeClr val="dk1"/>
                </a:solidFill>
              </a:rPr>
              <a:t> dolor sit </a:t>
            </a:r>
            <a:r>
              <a:rPr lang="en-US" sz="800" dirty="0" err="1">
                <a:solidFill>
                  <a:schemeClr val="dk1"/>
                </a:solidFill>
              </a:rPr>
              <a:t>amet</a:t>
            </a:r>
            <a:r>
              <a:rPr lang="en-US" sz="800" dirty="0">
                <a:solidFill>
                  <a:schemeClr val="dk1"/>
                </a:solidFill>
              </a:rPr>
              <a:t>, </a:t>
            </a:r>
            <a:r>
              <a:rPr lang="en-US" sz="800" dirty="0" err="1">
                <a:solidFill>
                  <a:schemeClr val="dk1"/>
                </a:solidFill>
              </a:rPr>
              <a:t>consectetur</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elit</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aliquet</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risus</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euismod</a:t>
            </a:r>
            <a:r>
              <a:rPr lang="en-US" sz="800" dirty="0">
                <a:solidFill>
                  <a:schemeClr val="dk1"/>
                </a:solidFill>
              </a:rPr>
              <a:t> </a:t>
            </a:r>
            <a:r>
              <a:rPr lang="en-US" sz="800" dirty="0" err="1">
                <a:solidFill>
                  <a:schemeClr val="dk1"/>
                </a:solidFill>
              </a:rPr>
              <a:t>mauris</a:t>
            </a:r>
            <a:r>
              <a:rPr lang="en-US" sz="800" dirty="0">
                <a:solidFill>
                  <a:schemeClr val="dk1"/>
                </a:solidFill>
              </a:rPr>
              <a:t> non </a:t>
            </a:r>
            <a:r>
              <a:rPr lang="en-US" sz="800" dirty="0" err="1">
                <a:solidFill>
                  <a:schemeClr val="dk1"/>
                </a:solidFill>
              </a:rPr>
              <a:t>enim</a:t>
            </a:r>
            <a:r>
              <a:rPr lang="en-US" sz="800" dirty="0">
                <a:solidFill>
                  <a:schemeClr val="dk1"/>
                </a:solidFill>
              </a:rPr>
              <a:t> </a:t>
            </a:r>
            <a:r>
              <a:rPr lang="en-US" sz="800" dirty="0" err="1">
                <a:solidFill>
                  <a:schemeClr val="dk1"/>
                </a:solidFill>
              </a:rPr>
              <a:t>dignissim</a:t>
            </a:r>
            <a:r>
              <a:rPr lang="en-US" sz="800" dirty="0">
                <a:solidFill>
                  <a:schemeClr val="dk1"/>
                </a:solidFill>
              </a:rPr>
              <a:t>, ac </a:t>
            </a:r>
            <a:r>
              <a:rPr lang="en-US" sz="800" dirty="0" err="1">
                <a:solidFill>
                  <a:schemeClr val="dk1"/>
                </a:solidFill>
              </a:rPr>
              <a:t>hendrerit</a:t>
            </a:r>
            <a:r>
              <a:rPr lang="en-US" sz="800" dirty="0">
                <a:solidFill>
                  <a:schemeClr val="dk1"/>
                </a:solidFill>
              </a:rPr>
              <a:t> </a:t>
            </a:r>
            <a:r>
              <a:rPr lang="en-US" sz="800" dirty="0" err="1">
                <a:solidFill>
                  <a:schemeClr val="dk1"/>
                </a:solidFill>
              </a:rPr>
              <a:t>diam</a:t>
            </a:r>
            <a:r>
              <a:rPr lang="en-US" sz="800" dirty="0">
                <a:solidFill>
                  <a:schemeClr val="dk1"/>
                </a:solidFill>
              </a:rPr>
              <a:t> </a:t>
            </a:r>
            <a:r>
              <a:rPr lang="en-US" sz="800" dirty="0" err="1">
                <a:solidFill>
                  <a:schemeClr val="dk1"/>
                </a:solidFill>
              </a:rPr>
              <a:t>faucibus</a:t>
            </a:r>
            <a:r>
              <a:rPr lang="en-US" sz="800" dirty="0">
                <a:solidFill>
                  <a:schemeClr val="dk1"/>
                </a:solidFill>
              </a:rPr>
              <a:t>. In </a:t>
            </a:r>
            <a:r>
              <a:rPr lang="en-US" sz="800" dirty="0" err="1">
                <a:solidFill>
                  <a:schemeClr val="dk1"/>
                </a:solidFill>
              </a:rPr>
              <a:t>malesuada</a:t>
            </a:r>
            <a:r>
              <a:rPr lang="en-US" sz="800" dirty="0">
                <a:solidFill>
                  <a:schemeClr val="dk1"/>
                </a:solidFill>
              </a:rPr>
              <a:t> </a:t>
            </a:r>
            <a:r>
              <a:rPr lang="en-US" sz="800" dirty="0" err="1">
                <a:solidFill>
                  <a:schemeClr val="dk1"/>
                </a:solidFill>
              </a:rPr>
              <a:t>tempor</a:t>
            </a:r>
            <a:r>
              <a:rPr lang="en-US" sz="800" dirty="0">
                <a:solidFill>
                  <a:schemeClr val="dk1"/>
                </a:solidFill>
              </a:rPr>
              <a:t> </a:t>
            </a:r>
            <a:r>
              <a:rPr lang="en-US" sz="800" dirty="0" err="1">
                <a:solidFill>
                  <a:schemeClr val="dk1"/>
                </a:solidFill>
              </a:rPr>
              <a:t>neque</a:t>
            </a:r>
            <a:r>
              <a:rPr lang="en-US" sz="800" dirty="0">
                <a:solidFill>
                  <a:schemeClr val="dk1"/>
                </a:solidFill>
              </a:rPr>
              <a:t>, sit </a:t>
            </a:r>
            <a:r>
              <a:rPr lang="en-US" sz="800" dirty="0" err="1">
                <a:solidFill>
                  <a:schemeClr val="dk1"/>
                </a:solidFill>
              </a:rPr>
              <a:t>amet</a:t>
            </a:r>
            <a:r>
              <a:rPr lang="en-US" sz="800" dirty="0">
                <a:solidFill>
                  <a:schemeClr val="dk1"/>
                </a:solidFill>
              </a:rPr>
              <a:t> </a:t>
            </a:r>
            <a:r>
              <a:rPr lang="en-US" sz="800" dirty="0" err="1">
                <a:solidFill>
                  <a:schemeClr val="dk1"/>
                </a:solidFill>
              </a:rPr>
              <a:t>rhoncus</a:t>
            </a:r>
            <a:r>
              <a:rPr lang="en-US" sz="800" dirty="0">
                <a:solidFill>
                  <a:schemeClr val="dk1"/>
                </a:solidFill>
              </a:rPr>
              <a:t> </a:t>
            </a:r>
            <a:r>
              <a:rPr lang="en-US" sz="800" dirty="0" err="1">
                <a:solidFill>
                  <a:schemeClr val="dk1"/>
                </a:solidFill>
              </a:rPr>
              <a:t>ipsum</a:t>
            </a:r>
            <a:r>
              <a:rPr lang="en-US" sz="800" dirty="0">
                <a:solidFill>
                  <a:schemeClr val="dk1"/>
                </a:solidFill>
              </a:rPr>
              <a:t> </a:t>
            </a:r>
            <a:r>
              <a:rPr lang="en-US" sz="800" dirty="0" err="1">
                <a:solidFill>
                  <a:schemeClr val="dk1"/>
                </a:solidFill>
              </a:rPr>
              <a:t>blandit</a:t>
            </a:r>
            <a:r>
              <a:rPr lang="en-US" sz="800" dirty="0">
                <a:solidFill>
                  <a:schemeClr val="dk1"/>
                </a:solidFill>
              </a:rPr>
              <a:t> tempus. </a:t>
            </a:r>
            <a:r>
              <a:rPr lang="en-US" sz="800" dirty="0" err="1">
                <a:solidFill>
                  <a:schemeClr val="dk1"/>
                </a:solidFill>
              </a:rPr>
              <a:t>Mauris</a:t>
            </a:r>
            <a:r>
              <a:rPr lang="en-US" sz="800" dirty="0">
                <a:solidFill>
                  <a:schemeClr val="dk1"/>
                </a:solidFill>
              </a:rPr>
              <a:t> </a:t>
            </a:r>
            <a:r>
              <a:rPr lang="en-US" sz="800" dirty="0" err="1">
                <a:solidFill>
                  <a:schemeClr val="dk1"/>
                </a:solidFill>
              </a:rPr>
              <a:t>vehicula</a:t>
            </a:r>
            <a:r>
              <a:rPr lang="en-US" sz="800" dirty="0">
                <a:solidFill>
                  <a:schemeClr val="dk1"/>
                </a:solidFill>
              </a:rPr>
              <a:t> ligula ac </a:t>
            </a:r>
            <a:r>
              <a:rPr lang="en-US" sz="800" dirty="0" err="1">
                <a:solidFill>
                  <a:schemeClr val="dk1"/>
                </a:solidFill>
              </a:rPr>
              <a:t>congue</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Nullam</a:t>
            </a:r>
            <a:r>
              <a:rPr lang="en-US" sz="800" dirty="0">
                <a:solidFill>
                  <a:schemeClr val="dk1"/>
                </a:solidFill>
              </a:rPr>
              <a:t> </a:t>
            </a:r>
            <a:r>
              <a:rPr lang="en-US" sz="800" dirty="0" err="1">
                <a:solidFill>
                  <a:schemeClr val="dk1"/>
                </a:solidFill>
              </a:rPr>
              <a:t>nunc</a:t>
            </a:r>
            <a:r>
              <a:rPr lang="en-US" sz="800" dirty="0">
                <a:solidFill>
                  <a:schemeClr val="dk1"/>
                </a:solidFill>
              </a:rPr>
              <a:t> </a:t>
            </a:r>
            <a:r>
              <a:rPr lang="en-US" sz="800" dirty="0" err="1">
                <a:solidFill>
                  <a:schemeClr val="dk1"/>
                </a:solidFill>
              </a:rPr>
              <a:t>purus</a:t>
            </a:r>
            <a:r>
              <a:rPr lang="en-US" sz="800" dirty="0">
                <a:solidFill>
                  <a:schemeClr val="dk1"/>
                </a:solidFill>
              </a:rPr>
              <a:t>, </a:t>
            </a:r>
            <a:r>
              <a:rPr lang="en-US" sz="800" dirty="0" err="1">
                <a:solidFill>
                  <a:schemeClr val="dk1"/>
                </a:solidFill>
              </a:rPr>
              <a:t>blandit</a:t>
            </a:r>
            <a:r>
              <a:rPr lang="en-US" sz="800" dirty="0">
                <a:solidFill>
                  <a:schemeClr val="dk1"/>
                </a:solidFill>
              </a:rPr>
              <a:t> at </a:t>
            </a:r>
            <a:r>
              <a:rPr lang="en-US" sz="800" dirty="0" err="1">
                <a:solidFill>
                  <a:schemeClr val="dk1"/>
                </a:solidFill>
              </a:rPr>
              <a:t>vehicula</a:t>
            </a:r>
            <a:r>
              <a:rPr lang="en-US" sz="800" dirty="0">
                <a:solidFill>
                  <a:schemeClr val="dk1"/>
                </a:solidFill>
              </a:rPr>
              <a:t> vitae, </a:t>
            </a:r>
            <a:r>
              <a:rPr lang="en-US" sz="800" dirty="0" err="1">
                <a:solidFill>
                  <a:schemeClr val="dk1"/>
                </a:solidFill>
              </a:rPr>
              <a:t>facilisis</a:t>
            </a:r>
            <a:r>
              <a:rPr lang="en-US" sz="800" dirty="0">
                <a:solidFill>
                  <a:schemeClr val="dk1"/>
                </a:solidFill>
              </a:rPr>
              <a:t> et lacus. </a:t>
            </a:r>
            <a:r>
              <a:rPr lang="en-US" sz="800" dirty="0" err="1">
                <a:solidFill>
                  <a:schemeClr val="dk1"/>
                </a:solidFill>
              </a:rPr>
              <a:t>Etiam</a:t>
            </a:r>
            <a:r>
              <a:rPr lang="en-US" sz="800" dirty="0">
                <a:solidFill>
                  <a:schemeClr val="dk1"/>
                </a:solidFill>
              </a:rPr>
              <a:t> </a:t>
            </a:r>
            <a:r>
              <a:rPr lang="en-US" sz="800" dirty="0" err="1">
                <a:solidFill>
                  <a:schemeClr val="dk1"/>
                </a:solidFill>
              </a:rPr>
              <a:t>sagittis</a:t>
            </a:r>
            <a:r>
              <a:rPr lang="en-US" sz="800" dirty="0">
                <a:solidFill>
                  <a:schemeClr val="dk1"/>
                </a:solidFill>
              </a:rPr>
              <a:t> </a:t>
            </a:r>
            <a:r>
              <a:rPr lang="en-US" sz="800" dirty="0" err="1">
                <a:solidFill>
                  <a:schemeClr val="dk1"/>
                </a:solidFill>
              </a:rPr>
              <a:t>fermentum</a:t>
            </a:r>
            <a:r>
              <a:rPr lang="en-US" sz="800" dirty="0">
                <a:solidFill>
                  <a:schemeClr val="dk1"/>
                </a:solidFill>
              </a:rPr>
              <a:t> </a:t>
            </a:r>
            <a:r>
              <a:rPr lang="en-US" sz="800" dirty="0" err="1">
                <a:solidFill>
                  <a:schemeClr val="dk1"/>
                </a:solidFill>
              </a:rPr>
              <a:t>mauris</a:t>
            </a:r>
            <a:r>
              <a:rPr lang="en-US" sz="800" dirty="0">
                <a:solidFill>
                  <a:schemeClr val="dk1"/>
                </a:solidFill>
              </a:rPr>
              <a:t> in </a:t>
            </a:r>
            <a:r>
              <a:rPr lang="en-US" sz="800" dirty="0" err="1">
                <a:solidFill>
                  <a:schemeClr val="dk1"/>
                </a:solidFill>
              </a:rPr>
              <a:t>pulvinar</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fringilla</a:t>
            </a:r>
            <a:r>
              <a:rPr lang="en-US" sz="800" dirty="0">
                <a:solidFill>
                  <a:schemeClr val="dk1"/>
                </a:solidFill>
              </a:rPr>
              <a:t> </a:t>
            </a:r>
            <a:r>
              <a:rPr lang="en-US" sz="800" dirty="0" err="1">
                <a:solidFill>
                  <a:schemeClr val="dk1"/>
                </a:solidFill>
              </a:rPr>
              <a:t>tortor</a:t>
            </a:r>
            <a:r>
              <a:rPr lang="en-US" sz="800" dirty="0">
                <a:solidFill>
                  <a:schemeClr val="dk1"/>
                </a:solidFill>
              </a:rPr>
              <a:t> id </a:t>
            </a:r>
            <a:r>
              <a:rPr lang="en-US" sz="800" dirty="0" err="1">
                <a:solidFill>
                  <a:schemeClr val="dk1"/>
                </a:solidFill>
              </a:rPr>
              <a:t>porttitor</a:t>
            </a:r>
            <a:r>
              <a:rPr lang="en-US" sz="800" dirty="0">
                <a:solidFill>
                  <a:schemeClr val="dk1"/>
                </a:solidFill>
              </a:rPr>
              <a:t> </a:t>
            </a:r>
            <a:r>
              <a:rPr lang="en-US" sz="800" dirty="0" err="1">
                <a:solidFill>
                  <a:schemeClr val="dk1"/>
                </a:solidFill>
              </a:rPr>
              <a:t>scelerisque</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err="1">
                <a:solidFill>
                  <a:schemeClr val="dk1"/>
                </a:solidFill>
              </a:rPr>
              <a:t>Aliquam</a:t>
            </a:r>
            <a:r>
              <a:rPr lang="en-US" sz="800" dirty="0">
                <a:solidFill>
                  <a:schemeClr val="dk1"/>
                </a:solidFill>
              </a:rPr>
              <a:t> </a:t>
            </a:r>
            <a:r>
              <a:rPr lang="en-US" sz="800" dirty="0" err="1">
                <a:solidFill>
                  <a:schemeClr val="dk1"/>
                </a:solidFill>
              </a:rPr>
              <a:t>aliquet</a:t>
            </a:r>
            <a:r>
              <a:rPr lang="en-US" sz="800" dirty="0">
                <a:solidFill>
                  <a:schemeClr val="dk1"/>
                </a:solidFill>
              </a:rPr>
              <a:t> vitae </a:t>
            </a:r>
            <a:r>
              <a:rPr lang="en-US" sz="800" dirty="0" err="1">
                <a:solidFill>
                  <a:schemeClr val="dk1"/>
                </a:solidFill>
              </a:rPr>
              <a:t>lorem</a:t>
            </a:r>
            <a:r>
              <a:rPr lang="en-US" sz="800" dirty="0">
                <a:solidFill>
                  <a:schemeClr val="dk1"/>
                </a:solidFill>
              </a:rPr>
              <a:t> sit </a:t>
            </a:r>
            <a:r>
              <a:rPr lang="en-US" sz="800" dirty="0" err="1">
                <a:solidFill>
                  <a:schemeClr val="dk1"/>
                </a:solidFill>
              </a:rPr>
              <a:t>amet</a:t>
            </a:r>
            <a:r>
              <a:rPr lang="en-US" sz="800" dirty="0">
                <a:solidFill>
                  <a:schemeClr val="dk1"/>
                </a:solidFill>
              </a:rPr>
              <a:t> </a:t>
            </a:r>
            <a:r>
              <a:rPr lang="en-US" sz="800" dirty="0" err="1">
                <a:solidFill>
                  <a:schemeClr val="dk1"/>
                </a:solidFill>
              </a:rPr>
              <a:t>pulvinar</a:t>
            </a:r>
            <a:r>
              <a:rPr lang="en-US" sz="800" dirty="0">
                <a:solidFill>
                  <a:schemeClr val="dk1"/>
                </a:solidFill>
              </a:rPr>
              <a:t>. </a:t>
            </a:r>
            <a:r>
              <a:rPr lang="en-US" sz="800" dirty="0" err="1">
                <a:solidFill>
                  <a:schemeClr val="dk1"/>
                </a:solidFill>
              </a:rPr>
              <a:t>Etiam</a:t>
            </a:r>
            <a:r>
              <a:rPr lang="en-US" sz="800" dirty="0">
                <a:solidFill>
                  <a:schemeClr val="dk1"/>
                </a:solidFill>
              </a:rPr>
              <a:t> </a:t>
            </a:r>
            <a:r>
              <a:rPr lang="en-US" sz="800" dirty="0" err="1">
                <a:solidFill>
                  <a:schemeClr val="dk1"/>
                </a:solidFill>
              </a:rPr>
              <a:t>cursus</a:t>
            </a:r>
            <a:r>
              <a:rPr lang="en-US" sz="800" dirty="0">
                <a:solidFill>
                  <a:schemeClr val="dk1"/>
                </a:solidFill>
              </a:rPr>
              <a:t> </a:t>
            </a:r>
            <a:r>
              <a:rPr lang="en-US" sz="800" dirty="0" err="1">
                <a:solidFill>
                  <a:schemeClr val="dk1"/>
                </a:solidFill>
              </a:rPr>
              <a:t>risus</a:t>
            </a:r>
            <a:r>
              <a:rPr lang="en-US" sz="800" dirty="0">
                <a:solidFill>
                  <a:schemeClr val="dk1"/>
                </a:solidFill>
              </a:rPr>
              <a:t> a </a:t>
            </a:r>
            <a:r>
              <a:rPr lang="en-US" sz="800" dirty="0" err="1">
                <a:solidFill>
                  <a:schemeClr val="dk1"/>
                </a:solidFill>
              </a:rPr>
              <a:t>metus</a:t>
            </a:r>
            <a:r>
              <a:rPr lang="en-US" sz="800" dirty="0">
                <a:solidFill>
                  <a:schemeClr val="dk1"/>
                </a:solidFill>
              </a:rPr>
              <a:t> </a:t>
            </a:r>
            <a:r>
              <a:rPr lang="en-US" sz="800" dirty="0" err="1">
                <a:solidFill>
                  <a:schemeClr val="dk1"/>
                </a:solidFill>
              </a:rPr>
              <a:t>congue</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Fusce</a:t>
            </a:r>
            <a:r>
              <a:rPr lang="en-US" sz="800" dirty="0">
                <a:solidFill>
                  <a:schemeClr val="dk1"/>
                </a:solidFill>
              </a:rPr>
              <a:t> </a:t>
            </a:r>
            <a:r>
              <a:rPr lang="en-US" sz="800" dirty="0" err="1">
                <a:solidFill>
                  <a:schemeClr val="dk1"/>
                </a:solidFill>
              </a:rPr>
              <a:t>turpis</a:t>
            </a:r>
            <a:r>
              <a:rPr lang="en-US" sz="800" dirty="0">
                <a:solidFill>
                  <a:schemeClr val="dk1"/>
                </a:solidFill>
              </a:rPr>
              <a:t> </a:t>
            </a:r>
            <a:r>
              <a:rPr lang="en-US" sz="800" dirty="0" err="1">
                <a:solidFill>
                  <a:schemeClr val="dk1"/>
                </a:solidFill>
              </a:rPr>
              <a:t>velit</a:t>
            </a:r>
            <a:r>
              <a:rPr lang="en-US" sz="800" dirty="0">
                <a:solidFill>
                  <a:schemeClr val="dk1"/>
                </a:solidFill>
              </a:rPr>
              <a:t>, </a:t>
            </a:r>
            <a:r>
              <a:rPr lang="en-US" sz="800" dirty="0" err="1">
                <a:solidFill>
                  <a:schemeClr val="dk1"/>
                </a:solidFill>
              </a:rPr>
              <a:t>varius</a:t>
            </a:r>
            <a:r>
              <a:rPr lang="en-US" sz="800" dirty="0">
                <a:solidFill>
                  <a:schemeClr val="dk1"/>
                </a:solidFill>
              </a:rPr>
              <a:t> a </a:t>
            </a:r>
            <a:r>
              <a:rPr lang="en-US" sz="800" dirty="0" err="1">
                <a:solidFill>
                  <a:schemeClr val="dk1"/>
                </a:solidFill>
              </a:rPr>
              <a:t>tincidunt</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lacinia</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nunc</a:t>
            </a:r>
            <a:r>
              <a:rPr lang="en-US" sz="800" dirty="0">
                <a:solidFill>
                  <a:schemeClr val="dk1"/>
                </a:solidFill>
              </a:rPr>
              <a:t>. </a:t>
            </a:r>
            <a:r>
              <a:rPr lang="en-US" sz="800" dirty="0" err="1">
                <a:solidFill>
                  <a:schemeClr val="dk1"/>
                </a:solidFill>
              </a:rPr>
              <a:t>Cras</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massa</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lectus</a:t>
            </a:r>
            <a:r>
              <a:rPr lang="en-US" sz="800" dirty="0">
                <a:solidFill>
                  <a:schemeClr val="dk1"/>
                </a:solidFill>
              </a:rPr>
              <a:t> </a:t>
            </a:r>
            <a:r>
              <a:rPr lang="en-US" sz="800" dirty="0" err="1">
                <a:solidFill>
                  <a:schemeClr val="dk1"/>
                </a:solidFill>
              </a:rPr>
              <a:t>laoreet</a:t>
            </a:r>
            <a:r>
              <a:rPr lang="en-US" sz="800" dirty="0">
                <a:solidFill>
                  <a:schemeClr val="dk1"/>
                </a:solidFill>
              </a:rPr>
              <a:t> </a:t>
            </a:r>
            <a:r>
              <a:rPr lang="en-US" sz="800" dirty="0" err="1">
                <a:solidFill>
                  <a:schemeClr val="dk1"/>
                </a:solidFill>
              </a:rPr>
              <a:t>cursus</a:t>
            </a:r>
            <a:r>
              <a:rPr lang="en-US" sz="800" dirty="0">
                <a:solidFill>
                  <a:schemeClr val="dk1"/>
                </a:solidFill>
              </a:rPr>
              <a:t> in </a:t>
            </a:r>
            <a:r>
              <a:rPr lang="en-US" sz="800" dirty="0" err="1">
                <a:solidFill>
                  <a:schemeClr val="dk1"/>
                </a:solidFill>
              </a:rPr>
              <a:t>vel</a:t>
            </a:r>
            <a:r>
              <a:rPr lang="en-US" sz="800" dirty="0">
                <a:solidFill>
                  <a:schemeClr val="dk1"/>
                </a:solidFill>
              </a:rPr>
              <a:t> mi. </a:t>
            </a:r>
            <a:r>
              <a:rPr lang="en-US" sz="800" dirty="0" err="1">
                <a:solidFill>
                  <a:schemeClr val="dk1"/>
                </a:solidFill>
              </a:rPr>
              <a:t>Cras</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rutrum</a:t>
            </a:r>
            <a:r>
              <a:rPr lang="en-US" sz="800" dirty="0">
                <a:solidFill>
                  <a:schemeClr val="dk1"/>
                </a:solidFill>
              </a:rPr>
              <a:t> sit </a:t>
            </a:r>
            <a:r>
              <a:rPr lang="en-US" sz="800" dirty="0" err="1">
                <a:solidFill>
                  <a:schemeClr val="dk1"/>
                </a:solidFill>
              </a:rPr>
              <a:t>amet</a:t>
            </a:r>
            <a:r>
              <a:rPr lang="en-US" sz="800" dirty="0">
                <a:solidFill>
                  <a:schemeClr val="dk1"/>
                </a:solidFill>
              </a:rPr>
              <a:t> </a:t>
            </a:r>
            <a:r>
              <a:rPr lang="en-US" sz="800" dirty="0" err="1">
                <a:solidFill>
                  <a:schemeClr val="dk1"/>
                </a:solidFill>
              </a:rPr>
              <a:t>sollicitudin</a:t>
            </a:r>
            <a:r>
              <a:rPr lang="en-US" sz="800" dirty="0">
                <a:solidFill>
                  <a:schemeClr val="dk1"/>
                </a:solidFill>
              </a:rPr>
              <a:t> dictum, </a:t>
            </a:r>
            <a:r>
              <a:rPr lang="en-US" sz="800" dirty="0" err="1">
                <a:solidFill>
                  <a:schemeClr val="dk1"/>
                </a:solidFill>
              </a:rPr>
              <a:t>fringilla</a:t>
            </a:r>
            <a:r>
              <a:rPr lang="en-US" sz="800" dirty="0">
                <a:solidFill>
                  <a:schemeClr val="dk1"/>
                </a:solidFill>
              </a:rPr>
              <a:t> </a:t>
            </a:r>
            <a:r>
              <a:rPr lang="en-US" sz="800" dirty="0" err="1">
                <a:solidFill>
                  <a:schemeClr val="dk1"/>
                </a:solidFill>
              </a:rPr>
              <a:t>sed</a:t>
            </a:r>
            <a:r>
              <a:rPr lang="en-US" sz="800" dirty="0">
                <a:solidFill>
                  <a:schemeClr val="dk1"/>
                </a:solidFill>
              </a:rPr>
              <a:t> diam. </a:t>
            </a:r>
            <a:r>
              <a:rPr lang="en-US" sz="800" dirty="0" err="1">
                <a:solidFill>
                  <a:schemeClr val="dk1"/>
                </a:solidFill>
              </a:rPr>
              <a:t>Donec</a:t>
            </a:r>
            <a:r>
              <a:rPr lang="en-US" sz="800" dirty="0">
                <a:solidFill>
                  <a:schemeClr val="dk1"/>
                </a:solidFill>
              </a:rPr>
              <a:t> </a:t>
            </a:r>
            <a:r>
              <a:rPr lang="en-US" sz="800" dirty="0" err="1">
                <a:solidFill>
                  <a:schemeClr val="dk1"/>
                </a:solidFill>
              </a:rPr>
              <a:t>commodo</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volutpat</a:t>
            </a:r>
            <a:r>
              <a:rPr lang="en-US" sz="800" dirty="0">
                <a:solidFill>
                  <a:schemeClr val="dk1"/>
                </a:solidFill>
              </a:rPr>
              <a:t>, id </a:t>
            </a:r>
            <a:r>
              <a:rPr lang="en-US" sz="800" dirty="0" err="1">
                <a:solidFill>
                  <a:schemeClr val="dk1"/>
                </a:solidFill>
              </a:rPr>
              <a:t>imperdiet</a:t>
            </a:r>
            <a:r>
              <a:rPr lang="en-US" sz="800" dirty="0">
                <a:solidFill>
                  <a:schemeClr val="dk1"/>
                </a:solidFill>
              </a:rPr>
              <a:t> </a:t>
            </a:r>
            <a:r>
              <a:rPr lang="en-US" sz="800" dirty="0" err="1">
                <a:solidFill>
                  <a:schemeClr val="dk1"/>
                </a:solidFill>
              </a:rPr>
              <a:t>nunc</a:t>
            </a:r>
            <a:r>
              <a:rPr lang="en-US" sz="800" dirty="0">
                <a:solidFill>
                  <a:schemeClr val="dk1"/>
                </a:solidFill>
              </a:rPr>
              <a:t> </a:t>
            </a:r>
            <a:r>
              <a:rPr lang="en-US" sz="800" dirty="0" err="1">
                <a:solidFill>
                  <a:schemeClr val="dk1"/>
                </a:solidFill>
              </a:rPr>
              <a:t>congue</a:t>
            </a:r>
            <a:r>
              <a:rPr lang="en-US" sz="800" dirty="0">
                <a:solidFill>
                  <a:schemeClr val="dk1"/>
                </a:solidFill>
              </a:rPr>
              <a:t>. </a:t>
            </a:r>
            <a:r>
              <a:rPr lang="en-US" sz="800" dirty="0" err="1">
                <a:solidFill>
                  <a:schemeClr val="dk1"/>
                </a:solidFill>
              </a:rPr>
              <a:t>Curabitur</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vulputate</a:t>
            </a:r>
            <a:r>
              <a:rPr lang="en-US" sz="800" dirty="0">
                <a:solidFill>
                  <a:schemeClr val="dk1"/>
                </a:solidFill>
              </a:rPr>
              <a:t> </a:t>
            </a:r>
            <a:r>
              <a:rPr lang="en-US" sz="800" dirty="0" err="1">
                <a:solidFill>
                  <a:schemeClr val="dk1"/>
                </a:solidFill>
              </a:rPr>
              <a:t>viverra</a:t>
            </a:r>
            <a:r>
              <a:rPr lang="en-US" sz="800" dirty="0">
                <a:solidFill>
                  <a:schemeClr val="dk1"/>
                </a:solidFill>
              </a:rPr>
              <a:t>. </a:t>
            </a:r>
            <a:r>
              <a:rPr lang="en-US" sz="800" dirty="0" err="1">
                <a:solidFill>
                  <a:schemeClr val="dk1"/>
                </a:solidFill>
              </a:rPr>
              <a:t>Morbi</a:t>
            </a:r>
            <a:r>
              <a:rPr lang="en-US" sz="800" dirty="0">
                <a:solidFill>
                  <a:schemeClr val="dk1"/>
                </a:solidFill>
              </a:rPr>
              <a:t> </a:t>
            </a:r>
            <a:r>
              <a:rPr lang="en-US" sz="800" dirty="0" err="1">
                <a:solidFill>
                  <a:schemeClr val="dk1"/>
                </a:solidFill>
              </a:rPr>
              <a:t>sagittis</a:t>
            </a:r>
            <a:r>
              <a:rPr lang="en-US" sz="800" dirty="0">
                <a:solidFill>
                  <a:schemeClr val="dk1"/>
                </a:solidFill>
              </a:rPr>
              <a:t>, </a:t>
            </a:r>
            <a:r>
              <a:rPr lang="en-US" sz="800" dirty="0" err="1">
                <a:solidFill>
                  <a:schemeClr val="dk1"/>
                </a:solidFill>
              </a:rPr>
              <a:t>purus</a:t>
            </a:r>
            <a:r>
              <a:rPr lang="en-US" sz="800" dirty="0">
                <a:solidFill>
                  <a:schemeClr val="dk1"/>
                </a:solidFill>
              </a:rPr>
              <a:t> in semper </a:t>
            </a:r>
            <a:r>
              <a:rPr lang="en-US" sz="800" dirty="0" err="1">
                <a:solidFill>
                  <a:schemeClr val="dk1"/>
                </a:solidFill>
              </a:rPr>
              <a:t>vulputate</a:t>
            </a:r>
            <a:r>
              <a:rPr lang="en-US" sz="800" dirty="0">
                <a:solidFill>
                  <a:schemeClr val="dk1"/>
                </a:solidFill>
              </a:rPr>
              <a:t>, magna </a:t>
            </a:r>
            <a:r>
              <a:rPr lang="en-US" sz="800" dirty="0" err="1">
                <a:solidFill>
                  <a:schemeClr val="dk1"/>
                </a:solidFill>
              </a:rPr>
              <a:t>velit</a:t>
            </a:r>
            <a:r>
              <a:rPr lang="en-US" sz="800" dirty="0">
                <a:solidFill>
                  <a:schemeClr val="dk1"/>
                </a:solidFill>
              </a:rPr>
              <a:t> </a:t>
            </a:r>
            <a:r>
              <a:rPr lang="en-US" sz="800" dirty="0" err="1">
                <a:solidFill>
                  <a:schemeClr val="dk1"/>
                </a:solidFill>
              </a:rPr>
              <a:t>mollis</a:t>
            </a:r>
            <a:r>
              <a:rPr lang="en-US" sz="800" dirty="0">
                <a:solidFill>
                  <a:schemeClr val="dk1"/>
                </a:solidFill>
              </a:rPr>
              <a:t> lacus, </a:t>
            </a:r>
            <a:r>
              <a:rPr lang="en-US" sz="800" dirty="0" err="1">
                <a:solidFill>
                  <a:schemeClr val="dk1"/>
                </a:solidFill>
              </a:rPr>
              <a:t>sed</a:t>
            </a:r>
            <a:r>
              <a:rPr lang="en-US" sz="800" dirty="0">
                <a:solidFill>
                  <a:schemeClr val="dk1"/>
                </a:solidFill>
              </a:rPr>
              <a:t> </a:t>
            </a:r>
            <a:r>
              <a:rPr lang="en-US" sz="800" dirty="0" err="1">
                <a:solidFill>
                  <a:schemeClr val="dk1"/>
                </a:solidFill>
              </a:rPr>
              <a:t>vehicula</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velit</a:t>
            </a:r>
            <a:r>
              <a:rPr lang="en-US" sz="800" dirty="0">
                <a:solidFill>
                  <a:schemeClr val="dk1"/>
                </a:solidFill>
              </a:rPr>
              <a:t> ac </a:t>
            </a:r>
            <a:r>
              <a:rPr lang="en-US" sz="800" dirty="0" err="1">
                <a:solidFill>
                  <a:schemeClr val="dk1"/>
                </a:solidFill>
              </a:rPr>
              <a:t>eros</a:t>
            </a:r>
            <a:r>
              <a:rPr lang="en-US" sz="800" dirty="0">
                <a:solidFill>
                  <a:schemeClr val="dk1"/>
                </a:solidFill>
              </a:rPr>
              <a:t>. </a:t>
            </a:r>
            <a:r>
              <a:rPr lang="en-US" sz="800" dirty="0" err="1">
                <a:solidFill>
                  <a:schemeClr val="dk1"/>
                </a:solidFill>
              </a:rPr>
              <a:t>Pellentesque</a:t>
            </a:r>
            <a:r>
              <a:rPr lang="en-US" sz="800" dirty="0">
                <a:solidFill>
                  <a:schemeClr val="dk1"/>
                </a:solidFill>
              </a:rPr>
              <a:t> </a:t>
            </a:r>
            <a:r>
              <a:rPr lang="en-US" sz="800" dirty="0" err="1">
                <a:solidFill>
                  <a:schemeClr val="dk1"/>
                </a:solidFill>
              </a:rPr>
              <a:t>porttitor</a:t>
            </a:r>
            <a:r>
              <a:rPr lang="en-US" sz="800" dirty="0">
                <a:solidFill>
                  <a:schemeClr val="dk1"/>
                </a:solidFill>
              </a:rPr>
              <a:t> </a:t>
            </a:r>
            <a:r>
              <a:rPr lang="en-US" sz="800" dirty="0" err="1">
                <a:solidFill>
                  <a:schemeClr val="dk1"/>
                </a:solidFill>
              </a:rPr>
              <a:t>ullamcorper</a:t>
            </a:r>
            <a:r>
              <a:rPr lang="en-US" sz="800" dirty="0">
                <a:solidFill>
                  <a:schemeClr val="dk1"/>
                </a:solidFill>
              </a:rPr>
              <a:t> </a:t>
            </a:r>
            <a:r>
              <a:rPr lang="en-US" sz="800" dirty="0" err="1">
                <a:solidFill>
                  <a:schemeClr val="dk1"/>
                </a:solidFill>
              </a:rPr>
              <a:t>arcu</a:t>
            </a:r>
            <a:r>
              <a:rPr lang="en-US" sz="800" dirty="0">
                <a:solidFill>
                  <a:schemeClr val="dk1"/>
                </a:solidFill>
              </a:rPr>
              <a:t> vitae </a:t>
            </a:r>
            <a:r>
              <a:rPr lang="en-US" sz="800" dirty="0" err="1">
                <a:solidFill>
                  <a:schemeClr val="dk1"/>
                </a:solidFill>
              </a:rPr>
              <a:t>posuere</a:t>
            </a:r>
            <a:r>
              <a:rPr lang="en-US" sz="800">
                <a:solidFill>
                  <a:schemeClr val="dk1"/>
                </a:solidFill>
              </a:rPr>
              <a:t>.</a:t>
            </a:r>
          </a:p>
          <a:p>
            <a:pPr marL="0" lvl="0" algn="just" rtl="0">
              <a:lnSpc>
                <a:spcPct val="131250"/>
              </a:lnSpc>
              <a:spcAft>
                <a:spcPts val="1100"/>
              </a:spcAft>
              <a:buClr>
                <a:schemeClr val="dk1"/>
              </a:buClr>
              <a:buSzPct val="137500"/>
              <a:buFont typeface="Arial"/>
              <a:buNone/>
            </a:pPr>
            <a:r>
              <a:rPr lang="en-US" sz="800" dirty="0">
                <a:solidFill>
                  <a:schemeClr val="dk1"/>
                </a:solidFill>
              </a:rPr>
              <a:t>Maecenas </a:t>
            </a:r>
            <a:r>
              <a:rPr lang="en-US" sz="800" dirty="0" err="1">
                <a:solidFill>
                  <a:schemeClr val="dk1"/>
                </a:solidFill>
              </a:rPr>
              <a:t>eu</a:t>
            </a:r>
            <a:r>
              <a:rPr lang="en-US" sz="800" dirty="0">
                <a:solidFill>
                  <a:schemeClr val="dk1"/>
                </a:solidFill>
              </a:rPr>
              <a:t> </a:t>
            </a:r>
            <a:r>
              <a:rPr lang="en-US" sz="800" dirty="0" err="1">
                <a:solidFill>
                  <a:schemeClr val="dk1"/>
                </a:solidFill>
              </a:rPr>
              <a:t>odio</a:t>
            </a:r>
            <a:r>
              <a:rPr lang="en-US" sz="800" dirty="0">
                <a:solidFill>
                  <a:schemeClr val="dk1"/>
                </a:solidFill>
              </a:rPr>
              <a:t> </a:t>
            </a:r>
            <a:r>
              <a:rPr lang="en-US" sz="800" dirty="0" err="1">
                <a:solidFill>
                  <a:schemeClr val="dk1"/>
                </a:solidFill>
              </a:rPr>
              <a:t>condimentum</a:t>
            </a:r>
            <a:r>
              <a:rPr lang="en-US" sz="800" dirty="0">
                <a:solidFill>
                  <a:schemeClr val="dk1"/>
                </a:solidFill>
              </a:rPr>
              <a:t>, </a:t>
            </a:r>
            <a:r>
              <a:rPr lang="en-US" sz="800" dirty="0" err="1">
                <a:solidFill>
                  <a:schemeClr val="dk1"/>
                </a:solidFill>
              </a:rPr>
              <a:t>sodales</a:t>
            </a:r>
            <a:r>
              <a:rPr lang="en-US" sz="800" dirty="0">
                <a:solidFill>
                  <a:schemeClr val="dk1"/>
                </a:solidFill>
              </a:rPr>
              <a:t> </a:t>
            </a:r>
            <a:r>
              <a:rPr lang="en-US" sz="800" dirty="0" err="1">
                <a:solidFill>
                  <a:schemeClr val="dk1"/>
                </a:solidFill>
              </a:rPr>
              <a:t>purus</a:t>
            </a:r>
            <a:r>
              <a:rPr lang="en-US" sz="800" dirty="0">
                <a:solidFill>
                  <a:schemeClr val="dk1"/>
                </a:solidFill>
              </a:rPr>
              <a:t> </a:t>
            </a:r>
            <a:r>
              <a:rPr lang="en-US" sz="800" dirty="0" err="1">
                <a:solidFill>
                  <a:schemeClr val="dk1"/>
                </a:solidFill>
              </a:rPr>
              <a:t>eu</a:t>
            </a:r>
            <a:r>
              <a:rPr lang="en-US" sz="800" dirty="0">
                <a:solidFill>
                  <a:schemeClr val="dk1"/>
                </a:solidFill>
              </a:rPr>
              <a:t>, dictum </a:t>
            </a:r>
            <a:r>
              <a:rPr lang="en-US" sz="800" dirty="0" err="1">
                <a:solidFill>
                  <a:schemeClr val="dk1"/>
                </a:solidFill>
              </a:rPr>
              <a:t>augue</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varius</a:t>
            </a:r>
            <a:r>
              <a:rPr lang="en-US" sz="800" dirty="0">
                <a:solidFill>
                  <a:schemeClr val="dk1"/>
                </a:solidFill>
              </a:rPr>
              <a:t>, magna </a:t>
            </a:r>
            <a:r>
              <a:rPr lang="en-US" sz="800" dirty="0" err="1">
                <a:solidFill>
                  <a:schemeClr val="dk1"/>
                </a:solidFill>
              </a:rPr>
              <a:t>ut</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fringilla</a:t>
            </a:r>
            <a:r>
              <a:rPr lang="en-US" sz="800" dirty="0">
                <a:solidFill>
                  <a:schemeClr val="dk1"/>
                </a:solidFill>
              </a:rPr>
              <a:t>, </a:t>
            </a:r>
            <a:r>
              <a:rPr lang="en-US" sz="800" dirty="0" err="1">
                <a:solidFill>
                  <a:schemeClr val="dk1"/>
                </a:solidFill>
              </a:rPr>
              <a:t>velit</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commodo</a:t>
            </a:r>
            <a:r>
              <a:rPr lang="en-US" sz="800" dirty="0">
                <a:solidFill>
                  <a:schemeClr val="dk1"/>
                </a:solidFill>
              </a:rPr>
              <a:t> </a:t>
            </a:r>
            <a:r>
              <a:rPr lang="en-US" sz="800" dirty="0" err="1">
                <a:solidFill>
                  <a:schemeClr val="dk1"/>
                </a:solidFill>
              </a:rPr>
              <a:t>elit</a:t>
            </a:r>
            <a:r>
              <a:rPr lang="en-US" sz="800" dirty="0">
                <a:solidFill>
                  <a:schemeClr val="dk1"/>
                </a:solidFill>
              </a:rPr>
              <a:t>, vitae </a:t>
            </a:r>
            <a:r>
              <a:rPr lang="en-US" sz="800" dirty="0" err="1">
                <a:solidFill>
                  <a:schemeClr val="dk1"/>
                </a:solidFill>
              </a:rPr>
              <a:t>sagittis</a:t>
            </a:r>
            <a:r>
              <a:rPr lang="en-US" sz="800" dirty="0">
                <a:solidFill>
                  <a:schemeClr val="dk1"/>
                </a:solidFill>
              </a:rPr>
              <a:t> </a:t>
            </a:r>
            <a:r>
              <a:rPr lang="en-US" sz="800" dirty="0" err="1">
                <a:solidFill>
                  <a:schemeClr val="dk1"/>
                </a:solidFill>
              </a:rPr>
              <a:t>tortor</a:t>
            </a:r>
            <a:r>
              <a:rPr lang="en-US" sz="800" dirty="0">
                <a:solidFill>
                  <a:schemeClr val="dk1"/>
                </a:solidFill>
              </a:rPr>
              <a:t> </a:t>
            </a:r>
            <a:r>
              <a:rPr lang="en-US" sz="800" dirty="0" err="1">
                <a:solidFill>
                  <a:schemeClr val="dk1"/>
                </a:solidFill>
              </a:rPr>
              <a:t>neque</a:t>
            </a:r>
            <a:r>
              <a:rPr lang="en-US" sz="800" dirty="0">
                <a:solidFill>
                  <a:schemeClr val="dk1"/>
                </a:solidFill>
              </a:rPr>
              <a:t> at </a:t>
            </a:r>
            <a:r>
              <a:rPr lang="en-US" sz="800" dirty="0" err="1">
                <a:solidFill>
                  <a:schemeClr val="dk1"/>
                </a:solidFill>
              </a:rPr>
              <a:t>risus</a:t>
            </a:r>
            <a:r>
              <a:rPr lang="en-US" sz="800" dirty="0">
                <a:solidFill>
                  <a:schemeClr val="dk1"/>
                </a:solidFill>
              </a:rPr>
              <a:t>. </a:t>
            </a:r>
            <a:r>
              <a:rPr lang="en-US" sz="800" dirty="0" err="1">
                <a:solidFill>
                  <a:schemeClr val="dk1"/>
                </a:solidFill>
              </a:rPr>
              <a:t>Aenean</a:t>
            </a:r>
            <a:r>
              <a:rPr lang="en-US" sz="800" dirty="0">
                <a:solidFill>
                  <a:schemeClr val="dk1"/>
                </a:solidFill>
              </a:rPr>
              <a:t> </a:t>
            </a:r>
            <a:r>
              <a:rPr lang="en-US" sz="800" dirty="0" err="1">
                <a:solidFill>
                  <a:schemeClr val="dk1"/>
                </a:solidFill>
              </a:rPr>
              <a:t>sagittis</a:t>
            </a:r>
            <a:r>
              <a:rPr lang="en-US" sz="800" dirty="0">
                <a:solidFill>
                  <a:schemeClr val="dk1"/>
                </a:solidFill>
              </a:rPr>
              <a:t> </a:t>
            </a:r>
            <a:r>
              <a:rPr lang="en-US" sz="800" dirty="0" err="1">
                <a:solidFill>
                  <a:schemeClr val="dk1"/>
                </a:solidFill>
              </a:rPr>
              <a:t>ultricies</a:t>
            </a:r>
            <a:r>
              <a:rPr lang="en-US" sz="800" dirty="0">
                <a:solidFill>
                  <a:schemeClr val="dk1"/>
                </a:solidFill>
              </a:rPr>
              <a:t> </a:t>
            </a:r>
            <a:r>
              <a:rPr lang="en-US" sz="800" dirty="0" err="1">
                <a:solidFill>
                  <a:schemeClr val="dk1"/>
                </a:solidFill>
              </a:rPr>
              <a:t>nibh</a:t>
            </a:r>
            <a:r>
              <a:rPr lang="en-US" sz="800" dirty="0">
                <a:solidFill>
                  <a:schemeClr val="dk1"/>
                </a:solidFill>
              </a:rPr>
              <a:t>, at </a:t>
            </a:r>
            <a:r>
              <a:rPr lang="en-US" sz="800" dirty="0" err="1">
                <a:solidFill>
                  <a:schemeClr val="dk1"/>
                </a:solidFill>
              </a:rPr>
              <a:t>hendrerit</a:t>
            </a:r>
            <a:r>
              <a:rPr lang="en-US" sz="800" dirty="0">
                <a:solidFill>
                  <a:schemeClr val="dk1"/>
                </a:solidFill>
              </a:rPr>
              <a:t> </a:t>
            </a:r>
            <a:r>
              <a:rPr lang="en-US" sz="800" dirty="0" err="1">
                <a:solidFill>
                  <a:schemeClr val="dk1"/>
                </a:solidFill>
              </a:rPr>
              <a:t>justo</a:t>
            </a:r>
            <a:r>
              <a:rPr lang="en-US" sz="800" dirty="0">
                <a:solidFill>
                  <a:schemeClr val="dk1"/>
                </a:solidFill>
              </a:rPr>
              <a:t> </a:t>
            </a:r>
            <a:r>
              <a:rPr lang="en-US" sz="800" dirty="0" err="1">
                <a:solidFill>
                  <a:schemeClr val="dk1"/>
                </a:solidFill>
              </a:rPr>
              <a:t>auctor</a:t>
            </a:r>
            <a:r>
              <a:rPr lang="en-US" sz="800" dirty="0">
                <a:solidFill>
                  <a:schemeClr val="dk1"/>
                </a:solidFill>
              </a:rPr>
              <a:t> </a:t>
            </a:r>
            <a:r>
              <a:rPr lang="en-US" sz="800" dirty="0" err="1">
                <a:solidFill>
                  <a:schemeClr val="dk1"/>
                </a:solidFill>
              </a:rPr>
              <a:t>nec</a:t>
            </a:r>
            <a:r>
              <a:rPr lang="en-US" sz="800" dirty="0">
                <a:solidFill>
                  <a:schemeClr val="dk1"/>
                </a:solidFill>
              </a:rPr>
              <a:t>. Integer </a:t>
            </a:r>
            <a:r>
              <a:rPr lang="en-US" sz="800" dirty="0" err="1">
                <a:solidFill>
                  <a:schemeClr val="dk1"/>
                </a:solidFill>
              </a:rPr>
              <a:t>leo</a:t>
            </a:r>
            <a:r>
              <a:rPr lang="en-US" sz="800" dirty="0">
                <a:solidFill>
                  <a:schemeClr val="dk1"/>
                </a:solidFill>
              </a:rPr>
              <a:t> dui, </a:t>
            </a:r>
            <a:r>
              <a:rPr lang="en-US" sz="800" dirty="0" err="1">
                <a:solidFill>
                  <a:schemeClr val="dk1"/>
                </a:solidFill>
              </a:rPr>
              <a:t>lacinia</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enim</a:t>
            </a:r>
            <a:r>
              <a:rPr lang="en-US" sz="800" dirty="0">
                <a:solidFill>
                  <a:schemeClr val="dk1"/>
                </a:solidFill>
              </a:rPr>
              <a:t> non, </a:t>
            </a:r>
            <a:r>
              <a:rPr lang="en-US" sz="800" dirty="0" err="1">
                <a:solidFill>
                  <a:schemeClr val="dk1"/>
                </a:solidFill>
              </a:rPr>
              <a:t>blandit</a:t>
            </a:r>
            <a:r>
              <a:rPr lang="en-US" sz="800" dirty="0">
                <a:solidFill>
                  <a:schemeClr val="dk1"/>
                </a:solidFill>
              </a:rPr>
              <a:t> </a:t>
            </a:r>
            <a:r>
              <a:rPr lang="en-US" sz="800" dirty="0" err="1">
                <a:solidFill>
                  <a:schemeClr val="dk1"/>
                </a:solidFill>
              </a:rPr>
              <a:t>consequat</a:t>
            </a:r>
            <a:r>
              <a:rPr lang="en-US" sz="800" dirty="0">
                <a:solidFill>
                  <a:schemeClr val="dk1"/>
                </a:solidFill>
              </a:rPr>
              <a:t> </a:t>
            </a:r>
            <a:r>
              <a:rPr lang="en-US" sz="800" dirty="0" err="1">
                <a:solidFill>
                  <a:schemeClr val="dk1"/>
                </a:solidFill>
              </a:rPr>
              <a:t>elit</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viverra</a:t>
            </a:r>
            <a:r>
              <a:rPr lang="en-US" sz="800" dirty="0">
                <a:solidFill>
                  <a:schemeClr val="dk1"/>
                </a:solidFill>
              </a:rPr>
              <a:t> et </a:t>
            </a:r>
            <a:r>
              <a:rPr lang="en-US" sz="800" dirty="0" err="1">
                <a:solidFill>
                  <a:schemeClr val="dk1"/>
                </a:solidFill>
              </a:rPr>
              <a:t>arcu</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iaculis</a:t>
            </a:r>
            <a:r>
              <a:rPr lang="en-US" sz="800" dirty="0">
                <a:solidFill>
                  <a:schemeClr val="dk1"/>
                </a:solidFill>
              </a:rPr>
              <a:t>. Integer </a:t>
            </a:r>
            <a:r>
              <a:rPr lang="en-US" sz="800" dirty="0" err="1">
                <a:solidFill>
                  <a:schemeClr val="dk1"/>
                </a:solidFill>
              </a:rPr>
              <a:t>sollicitudin</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pretium</a:t>
            </a:r>
            <a:r>
              <a:rPr lang="en-US" sz="800" dirty="0">
                <a:solidFill>
                  <a:schemeClr val="dk1"/>
                </a:solidFill>
              </a:rPr>
              <a:t> </a:t>
            </a:r>
            <a:r>
              <a:rPr lang="en-US" sz="800" dirty="0" err="1">
                <a:solidFill>
                  <a:schemeClr val="dk1"/>
                </a:solidFill>
              </a:rPr>
              <a:t>nibh</a:t>
            </a:r>
            <a:r>
              <a:rPr lang="en-US" sz="800" dirty="0">
                <a:solidFill>
                  <a:schemeClr val="dk1"/>
                </a:solidFill>
              </a:rPr>
              <a:t> </a:t>
            </a:r>
            <a:r>
              <a:rPr lang="en-US" sz="800" dirty="0" err="1">
                <a:solidFill>
                  <a:schemeClr val="dk1"/>
                </a:solidFill>
              </a:rPr>
              <a:t>iaculis</a:t>
            </a:r>
            <a:r>
              <a:rPr lang="en-US" sz="800" dirty="0">
                <a:solidFill>
                  <a:schemeClr val="dk1"/>
                </a:solidFill>
              </a:rPr>
              <a:t> </a:t>
            </a:r>
            <a:r>
              <a:rPr lang="en-US" sz="800" dirty="0" err="1">
                <a:solidFill>
                  <a:schemeClr val="dk1"/>
                </a:solidFill>
              </a:rPr>
              <a:t>convallis</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erat</a:t>
            </a:r>
            <a:r>
              <a:rPr lang="en-US" sz="800" dirty="0">
                <a:solidFill>
                  <a:schemeClr val="dk1"/>
                </a:solidFill>
              </a:rPr>
              <a:t> </a:t>
            </a:r>
            <a:r>
              <a:rPr lang="en-US" sz="800" dirty="0" err="1">
                <a:solidFill>
                  <a:schemeClr val="dk1"/>
                </a:solidFill>
              </a:rPr>
              <a:t>volutpat</a:t>
            </a:r>
            <a:r>
              <a:rPr lang="en-US" sz="800" dirty="0">
                <a:solidFill>
                  <a:schemeClr val="dk1"/>
                </a:solidFill>
              </a:rPr>
              <a:t>. </a:t>
            </a:r>
            <a:r>
              <a:rPr lang="en-US" sz="800" dirty="0" err="1">
                <a:solidFill>
                  <a:schemeClr val="dk1"/>
                </a:solidFill>
              </a:rPr>
              <a:t>Pellentesque</a:t>
            </a:r>
            <a:r>
              <a:rPr lang="en-US" sz="800" dirty="0">
                <a:solidFill>
                  <a:schemeClr val="dk1"/>
                </a:solidFill>
              </a:rPr>
              <a:t> </a:t>
            </a:r>
            <a:r>
              <a:rPr lang="en-US" sz="800" dirty="0" err="1">
                <a:solidFill>
                  <a:schemeClr val="dk1"/>
                </a:solidFill>
              </a:rPr>
              <a:t>scelerisque</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est</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fermentum</a:t>
            </a:r>
            <a:r>
              <a:rPr lang="en-US" sz="800" dirty="0">
                <a:solidFill>
                  <a:schemeClr val="dk1"/>
                </a:solidFill>
              </a:rPr>
              <a:t>. </a:t>
            </a:r>
            <a:r>
              <a:rPr lang="en-US" sz="800" dirty="0" err="1">
                <a:solidFill>
                  <a:schemeClr val="dk1"/>
                </a:solidFill>
              </a:rPr>
              <a:t>Duis</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neque</a:t>
            </a:r>
            <a:r>
              <a:rPr lang="en-US" sz="800" dirty="0">
                <a:solidFill>
                  <a:schemeClr val="dk1"/>
                </a:solidFill>
              </a:rPr>
              <a:t> </a:t>
            </a:r>
            <a:r>
              <a:rPr lang="en-US" sz="800" dirty="0" err="1">
                <a:solidFill>
                  <a:schemeClr val="dk1"/>
                </a:solidFill>
              </a:rPr>
              <a:t>lorem</a:t>
            </a:r>
            <a:r>
              <a:rPr lang="en-US" sz="800" dirty="0">
                <a:solidFill>
                  <a:schemeClr val="dk1"/>
                </a:solidFill>
              </a:rPr>
              <a:t>. </a:t>
            </a:r>
            <a:r>
              <a:rPr lang="en-US" sz="800" dirty="0" err="1">
                <a:solidFill>
                  <a:schemeClr val="dk1"/>
                </a:solidFill>
              </a:rPr>
              <a:t>Duis</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justo</a:t>
            </a:r>
            <a:r>
              <a:rPr lang="en-US" sz="800" dirty="0">
                <a:solidFill>
                  <a:schemeClr val="dk1"/>
                </a:solidFill>
              </a:rPr>
              <a:t> </a:t>
            </a:r>
            <a:r>
              <a:rPr lang="en-US" sz="800" dirty="0" err="1">
                <a:solidFill>
                  <a:schemeClr val="dk1"/>
                </a:solidFill>
              </a:rPr>
              <a:t>quis</a:t>
            </a:r>
            <a:r>
              <a:rPr lang="en-US" sz="800" dirty="0">
                <a:solidFill>
                  <a:schemeClr val="dk1"/>
                </a:solidFill>
              </a:rPr>
              <a:t> </a:t>
            </a:r>
            <a:r>
              <a:rPr lang="en-US" sz="800" dirty="0" err="1">
                <a:solidFill>
                  <a:schemeClr val="dk1"/>
                </a:solidFill>
              </a:rPr>
              <a:t>posuere</a:t>
            </a:r>
            <a:r>
              <a:rPr lang="en-US" sz="800" dirty="0">
                <a:solidFill>
                  <a:schemeClr val="dk1"/>
                </a:solidFill>
              </a:rPr>
              <a:t> </a:t>
            </a:r>
            <a:r>
              <a:rPr lang="en-US" sz="800" dirty="0" err="1">
                <a:solidFill>
                  <a:schemeClr val="dk1"/>
                </a:solidFill>
              </a:rPr>
              <a:t>bibendum</a:t>
            </a:r>
            <a:r>
              <a:rPr lang="en-US" sz="800" dirty="0">
                <a:solidFill>
                  <a:schemeClr val="dk1"/>
                </a:solidFill>
              </a:rPr>
              <a:t>. </a:t>
            </a:r>
            <a:r>
              <a:rPr lang="en-US" sz="800" dirty="0" err="1">
                <a:solidFill>
                  <a:schemeClr val="dk1"/>
                </a:solidFill>
              </a:rPr>
              <a:t>Aenean</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leo</a:t>
            </a:r>
            <a:r>
              <a:rPr lang="en-US" sz="800" dirty="0">
                <a:solidFill>
                  <a:schemeClr val="dk1"/>
                </a:solidFill>
              </a:rPr>
              <a:t> </a:t>
            </a:r>
            <a:r>
              <a:rPr lang="en-US" sz="800" dirty="0" err="1">
                <a:solidFill>
                  <a:schemeClr val="dk1"/>
                </a:solidFill>
              </a:rPr>
              <a:t>quis</a:t>
            </a:r>
            <a:r>
              <a:rPr lang="en-US" sz="800" dirty="0">
                <a:solidFill>
                  <a:schemeClr val="dk1"/>
                </a:solidFill>
              </a:rPr>
              <a:t> </a:t>
            </a:r>
            <a:r>
              <a:rPr lang="en-US" sz="800" dirty="0" err="1">
                <a:solidFill>
                  <a:schemeClr val="dk1"/>
                </a:solidFill>
              </a:rPr>
              <a:t>odio</a:t>
            </a:r>
            <a:r>
              <a:rPr lang="en-US" sz="800" dirty="0">
                <a:solidFill>
                  <a:schemeClr val="dk1"/>
                </a:solidFill>
              </a:rPr>
              <a:t> </a:t>
            </a:r>
            <a:r>
              <a:rPr lang="en-US" sz="800" dirty="0" err="1">
                <a:solidFill>
                  <a:schemeClr val="dk1"/>
                </a:solidFill>
              </a:rPr>
              <a:t>consequat</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mattis</a:t>
            </a:r>
            <a:r>
              <a:rPr lang="en-US" sz="800" dirty="0">
                <a:solidFill>
                  <a:schemeClr val="dk1"/>
                </a:solidFill>
              </a:rPr>
              <a:t> dictum </a:t>
            </a:r>
            <a:r>
              <a:rPr lang="en-US" sz="800" dirty="0" err="1">
                <a:solidFill>
                  <a:schemeClr val="dk1"/>
                </a:solidFill>
              </a:rPr>
              <a:t>est</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ullamcorper</a:t>
            </a:r>
            <a:r>
              <a:rPr lang="en-US" sz="800" dirty="0">
                <a:solidFill>
                  <a:schemeClr val="dk1"/>
                </a:solidFill>
              </a:rPr>
              <a:t>. </a:t>
            </a:r>
            <a:r>
              <a:rPr lang="en-US" sz="800" dirty="0" err="1">
                <a:solidFill>
                  <a:schemeClr val="dk1"/>
                </a:solidFill>
              </a:rPr>
              <a:t>Morbi</a:t>
            </a:r>
            <a:r>
              <a:rPr lang="en-US" sz="800" dirty="0">
                <a:solidFill>
                  <a:schemeClr val="dk1"/>
                </a:solidFill>
              </a:rPr>
              <a:t> </a:t>
            </a:r>
            <a:r>
              <a:rPr lang="en-US" sz="800" dirty="0" err="1">
                <a:solidFill>
                  <a:schemeClr val="dk1"/>
                </a:solidFill>
              </a:rPr>
              <a:t>faucibus</a:t>
            </a:r>
            <a:r>
              <a:rPr lang="en-US" sz="800" dirty="0">
                <a:solidFill>
                  <a:schemeClr val="dk1"/>
                </a:solidFill>
              </a:rPr>
              <a:t> </a:t>
            </a:r>
            <a:r>
              <a:rPr lang="en-US" sz="800" dirty="0" err="1">
                <a:solidFill>
                  <a:schemeClr val="dk1"/>
                </a:solidFill>
              </a:rPr>
              <a:t>feugiat</a:t>
            </a:r>
            <a:r>
              <a:rPr lang="en-US" sz="800" dirty="0">
                <a:solidFill>
                  <a:schemeClr val="dk1"/>
                </a:solidFill>
              </a:rPr>
              <a:t> </a:t>
            </a:r>
            <a:r>
              <a:rPr lang="en-US" sz="800" dirty="0" err="1">
                <a:solidFill>
                  <a:schemeClr val="dk1"/>
                </a:solidFill>
              </a:rPr>
              <a:t>lectus</a:t>
            </a:r>
            <a:r>
              <a:rPr lang="en-US" sz="800" dirty="0">
                <a:solidFill>
                  <a:schemeClr val="dk1"/>
                </a:solidFill>
              </a:rPr>
              <a:t> </a:t>
            </a:r>
            <a:r>
              <a:rPr lang="en-US" sz="800" dirty="0" err="1">
                <a:solidFill>
                  <a:schemeClr val="dk1"/>
                </a:solidFill>
              </a:rPr>
              <a:t>vulputate</a:t>
            </a:r>
            <a:r>
              <a:rPr lang="en-US" sz="800" dirty="0">
                <a:solidFill>
                  <a:schemeClr val="dk1"/>
                </a:solidFill>
              </a:rPr>
              <a:t> </a:t>
            </a:r>
            <a:r>
              <a:rPr lang="en-US" sz="800" dirty="0" err="1">
                <a:solidFill>
                  <a:schemeClr val="dk1"/>
                </a:solidFill>
              </a:rPr>
              <a:t>ornare</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a:solidFill>
                  <a:schemeClr val="dk1"/>
                </a:solidFill>
              </a:rPr>
              <a:t>Maecenas </a:t>
            </a:r>
            <a:r>
              <a:rPr lang="en-US" sz="800" dirty="0" err="1">
                <a:solidFill>
                  <a:schemeClr val="dk1"/>
                </a:solidFill>
              </a:rPr>
              <a:t>gravida</a:t>
            </a:r>
            <a:r>
              <a:rPr lang="en-US" sz="800" dirty="0">
                <a:solidFill>
                  <a:schemeClr val="dk1"/>
                </a:solidFill>
              </a:rPr>
              <a:t> a </a:t>
            </a:r>
            <a:r>
              <a:rPr lang="en-US" sz="800" dirty="0" err="1">
                <a:solidFill>
                  <a:schemeClr val="dk1"/>
                </a:solidFill>
              </a:rPr>
              <a:t>nulla</a:t>
            </a:r>
            <a:r>
              <a:rPr lang="en-US" sz="800" dirty="0">
                <a:solidFill>
                  <a:schemeClr val="dk1"/>
                </a:solidFill>
              </a:rPr>
              <a:t> in </a:t>
            </a:r>
            <a:r>
              <a:rPr lang="en-US" sz="800" dirty="0" err="1">
                <a:solidFill>
                  <a:schemeClr val="dk1"/>
                </a:solidFill>
              </a:rPr>
              <a:t>rhoncus</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euismod</a:t>
            </a:r>
            <a:r>
              <a:rPr lang="en-US" sz="800" dirty="0">
                <a:solidFill>
                  <a:schemeClr val="dk1"/>
                </a:solidFill>
              </a:rPr>
              <a:t> </a:t>
            </a:r>
            <a:r>
              <a:rPr lang="en-US" sz="800" dirty="0" err="1">
                <a:solidFill>
                  <a:schemeClr val="dk1"/>
                </a:solidFill>
              </a:rPr>
              <a:t>turpis</a:t>
            </a:r>
            <a:r>
              <a:rPr lang="en-US" sz="800" dirty="0">
                <a:solidFill>
                  <a:schemeClr val="dk1"/>
                </a:solidFill>
              </a:rPr>
              <a:t> non </a:t>
            </a:r>
            <a:r>
              <a:rPr lang="en-US" sz="800" dirty="0" err="1">
                <a:solidFill>
                  <a:schemeClr val="dk1"/>
                </a:solidFill>
              </a:rPr>
              <a:t>odio</a:t>
            </a:r>
            <a:r>
              <a:rPr lang="en-US" sz="800" dirty="0">
                <a:solidFill>
                  <a:schemeClr val="dk1"/>
                </a:solidFill>
              </a:rPr>
              <a:t> </a:t>
            </a:r>
            <a:r>
              <a:rPr lang="en-US" sz="800" dirty="0" err="1">
                <a:solidFill>
                  <a:schemeClr val="dk1"/>
                </a:solidFill>
              </a:rPr>
              <a:t>convallis</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urna</a:t>
            </a:r>
            <a:r>
              <a:rPr lang="en-US" sz="800" dirty="0">
                <a:solidFill>
                  <a:schemeClr val="dk1"/>
                </a:solidFill>
              </a:rPr>
              <a:t>. </a:t>
            </a:r>
            <a:r>
              <a:rPr lang="en-US" sz="800" dirty="0" err="1">
                <a:solidFill>
                  <a:schemeClr val="dk1"/>
                </a:solidFill>
              </a:rPr>
              <a:t>Vivamus</a:t>
            </a:r>
            <a:r>
              <a:rPr lang="en-US" sz="800" dirty="0">
                <a:solidFill>
                  <a:schemeClr val="dk1"/>
                </a:solidFill>
              </a:rPr>
              <a:t> </a:t>
            </a:r>
            <a:r>
              <a:rPr lang="en-US" sz="800" dirty="0" err="1">
                <a:solidFill>
                  <a:schemeClr val="dk1"/>
                </a:solidFill>
              </a:rPr>
              <a:t>laoreet</a:t>
            </a:r>
            <a:r>
              <a:rPr lang="en-US" sz="800" dirty="0">
                <a:solidFill>
                  <a:schemeClr val="dk1"/>
                </a:solidFill>
              </a:rPr>
              <a:t> </a:t>
            </a:r>
            <a:r>
              <a:rPr lang="en-US" sz="800" dirty="0" err="1">
                <a:solidFill>
                  <a:schemeClr val="dk1"/>
                </a:solidFill>
              </a:rPr>
              <a:t>placerat</a:t>
            </a:r>
            <a:r>
              <a:rPr lang="en-US" sz="800" dirty="0">
                <a:solidFill>
                  <a:schemeClr val="dk1"/>
                </a:solidFill>
              </a:rPr>
              <a:t> </a:t>
            </a:r>
            <a:r>
              <a:rPr lang="en-US" sz="800" dirty="0" err="1">
                <a:solidFill>
                  <a:schemeClr val="dk1"/>
                </a:solidFill>
              </a:rPr>
              <a:t>feugiat</a:t>
            </a:r>
            <a:r>
              <a:rPr lang="en-US" sz="800" dirty="0">
                <a:solidFill>
                  <a:schemeClr val="dk1"/>
                </a:solidFill>
              </a:rPr>
              <a:t>. </a:t>
            </a:r>
            <a:r>
              <a:rPr lang="en-US" sz="800" dirty="0" err="1">
                <a:solidFill>
                  <a:schemeClr val="dk1"/>
                </a:solidFill>
              </a:rPr>
              <a:t>Suspendisse</a:t>
            </a:r>
            <a:r>
              <a:rPr lang="en-US" sz="800" dirty="0">
                <a:solidFill>
                  <a:schemeClr val="dk1"/>
                </a:solidFill>
              </a:rPr>
              <a:t> </a:t>
            </a:r>
            <a:r>
              <a:rPr lang="en-US" sz="800" dirty="0" err="1">
                <a:solidFill>
                  <a:schemeClr val="dk1"/>
                </a:solidFill>
              </a:rPr>
              <a:t>aliquet</a:t>
            </a:r>
            <a:r>
              <a:rPr lang="en-US" sz="800" dirty="0">
                <a:solidFill>
                  <a:schemeClr val="dk1"/>
                </a:solidFill>
              </a:rPr>
              <a:t> ligula </a:t>
            </a:r>
            <a:r>
              <a:rPr lang="en-US" sz="800" dirty="0" err="1">
                <a:solidFill>
                  <a:schemeClr val="dk1"/>
                </a:solidFill>
              </a:rPr>
              <a:t>ipsum</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porttitor</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venenatis</a:t>
            </a:r>
            <a:r>
              <a:rPr lang="en-US" sz="800" dirty="0">
                <a:solidFill>
                  <a:schemeClr val="dk1"/>
                </a:solidFill>
              </a:rPr>
              <a:t> vel. </a:t>
            </a:r>
            <a:r>
              <a:rPr lang="en-US" sz="800" dirty="0" err="1">
                <a:solidFill>
                  <a:schemeClr val="dk1"/>
                </a:solidFill>
              </a:rPr>
              <a:t>Praesent</a:t>
            </a:r>
            <a:r>
              <a:rPr lang="en-US" sz="800" dirty="0">
                <a:solidFill>
                  <a:schemeClr val="dk1"/>
                </a:solidFill>
              </a:rPr>
              <a:t> ac </a:t>
            </a:r>
            <a:r>
              <a:rPr lang="en-US" sz="800" dirty="0" err="1">
                <a:solidFill>
                  <a:schemeClr val="dk1"/>
                </a:solidFill>
              </a:rPr>
              <a:t>ipsum</a:t>
            </a:r>
            <a:r>
              <a:rPr lang="en-US" sz="800" dirty="0">
                <a:solidFill>
                  <a:schemeClr val="dk1"/>
                </a:solidFill>
              </a:rPr>
              <a:t> at </a:t>
            </a:r>
            <a:r>
              <a:rPr lang="en-US" sz="800" dirty="0" err="1">
                <a:solidFill>
                  <a:schemeClr val="dk1"/>
                </a:solidFill>
              </a:rPr>
              <a:t>sapien</a:t>
            </a:r>
            <a:r>
              <a:rPr lang="en-US" sz="800" dirty="0">
                <a:solidFill>
                  <a:schemeClr val="dk1"/>
                </a:solidFill>
              </a:rPr>
              <a:t> </a:t>
            </a:r>
            <a:r>
              <a:rPr lang="en-US" sz="800" dirty="0" err="1">
                <a:solidFill>
                  <a:schemeClr val="dk1"/>
                </a:solidFill>
              </a:rPr>
              <a:t>vehicula</a:t>
            </a:r>
            <a:r>
              <a:rPr lang="en-US" sz="800" dirty="0">
                <a:solidFill>
                  <a:schemeClr val="dk1"/>
                </a:solidFill>
              </a:rPr>
              <a:t> </a:t>
            </a:r>
            <a:r>
              <a:rPr lang="en-US" sz="800" dirty="0" err="1">
                <a:solidFill>
                  <a:schemeClr val="dk1"/>
                </a:solidFill>
              </a:rPr>
              <a:t>scelerisque</a:t>
            </a:r>
            <a:r>
              <a:rPr lang="en-US" sz="800" dirty="0">
                <a:solidFill>
                  <a:schemeClr val="dk1"/>
                </a:solidFill>
              </a:rPr>
              <a:t> </a:t>
            </a:r>
            <a:r>
              <a:rPr lang="en-US" sz="800" dirty="0" err="1">
                <a:solidFill>
                  <a:schemeClr val="dk1"/>
                </a:solidFill>
              </a:rPr>
              <a:t>nec</a:t>
            </a:r>
            <a:r>
              <a:rPr lang="en-US" sz="800" dirty="0">
                <a:solidFill>
                  <a:schemeClr val="dk1"/>
                </a:solidFill>
              </a:rPr>
              <a:t> </a:t>
            </a:r>
            <a:r>
              <a:rPr lang="en-US" sz="800" dirty="0" err="1">
                <a:solidFill>
                  <a:schemeClr val="dk1"/>
                </a:solidFill>
              </a:rPr>
              <a:t>quis</a:t>
            </a:r>
            <a:r>
              <a:rPr lang="en-US" sz="800" dirty="0">
                <a:solidFill>
                  <a:schemeClr val="dk1"/>
                </a:solidFill>
              </a:rPr>
              <a:t> magna. </a:t>
            </a:r>
            <a:r>
              <a:rPr lang="en-US" sz="800" dirty="0" err="1">
                <a:solidFill>
                  <a:schemeClr val="dk1"/>
                </a:solidFill>
              </a:rPr>
              <a:t>Sed</a:t>
            </a:r>
            <a:r>
              <a:rPr lang="en-US" sz="800" dirty="0">
                <a:solidFill>
                  <a:schemeClr val="dk1"/>
                </a:solidFill>
              </a:rPr>
              <a:t> semper </a:t>
            </a:r>
            <a:r>
              <a:rPr lang="en-US" sz="800" dirty="0" err="1">
                <a:solidFill>
                  <a:schemeClr val="dk1"/>
                </a:solidFill>
              </a:rPr>
              <a:t>ultrices</a:t>
            </a:r>
            <a:r>
              <a:rPr lang="en-US" sz="800" dirty="0">
                <a:solidFill>
                  <a:schemeClr val="dk1"/>
                </a:solidFill>
              </a:rPr>
              <a:t> </a:t>
            </a:r>
            <a:r>
              <a:rPr lang="en-US" sz="800" dirty="0" err="1">
                <a:solidFill>
                  <a:schemeClr val="dk1"/>
                </a:solidFill>
              </a:rPr>
              <a:t>blandit</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adipiscing</a:t>
            </a:r>
            <a:r>
              <a:rPr lang="en-US" sz="800" dirty="0">
                <a:solidFill>
                  <a:schemeClr val="dk1"/>
                </a:solidFill>
              </a:rPr>
              <a:t>. Nam </a:t>
            </a:r>
            <a:r>
              <a:rPr lang="en-US" sz="800" dirty="0" err="1">
                <a:solidFill>
                  <a:schemeClr val="dk1"/>
                </a:solidFill>
              </a:rPr>
              <a:t>vel</a:t>
            </a:r>
            <a:r>
              <a:rPr lang="en-US" sz="800" dirty="0">
                <a:solidFill>
                  <a:schemeClr val="dk1"/>
                </a:solidFill>
              </a:rPr>
              <a:t> nisi </a:t>
            </a:r>
            <a:r>
              <a:rPr lang="en-US" sz="800" dirty="0" err="1">
                <a:solidFill>
                  <a:schemeClr val="dk1"/>
                </a:solidFill>
              </a:rPr>
              <a:t>sagittis</a:t>
            </a:r>
            <a:r>
              <a:rPr lang="en-US" sz="800" dirty="0">
                <a:solidFill>
                  <a:schemeClr val="dk1"/>
                </a:solidFill>
              </a:rPr>
              <a:t> dui </a:t>
            </a:r>
            <a:r>
              <a:rPr lang="en-US" sz="800" dirty="0" err="1">
                <a:solidFill>
                  <a:schemeClr val="dk1"/>
                </a:solidFill>
              </a:rPr>
              <a:t>tincidunt</a:t>
            </a:r>
            <a:r>
              <a:rPr lang="en-US" sz="800" dirty="0">
                <a:solidFill>
                  <a:schemeClr val="dk1"/>
                </a:solidFill>
              </a:rPr>
              <a:t> </a:t>
            </a:r>
            <a:r>
              <a:rPr lang="en-US" sz="800" dirty="0" err="1">
                <a:solidFill>
                  <a:schemeClr val="dk1"/>
                </a:solidFill>
              </a:rPr>
              <a:t>aliquet</a:t>
            </a:r>
            <a:r>
              <a:rPr lang="en-US" sz="800" dirty="0">
                <a:solidFill>
                  <a:schemeClr val="dk1"/>
                </a:solidFill>
              </a:rPr>
              <a:t>. </a:t>
            </a:r>
            <a:r>
              <a:rPr lang="en-US" sz="800" dirty="0" err="1">
                <a:solidFill>
                  <a:schemeClr val="dk1"/>
                </a:solidFill>
              </a:rPr>
              <a:t>Donec</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consectetur</a:t>
            </a:r>
            <a:r>
              <a:rPr lang="en-US" sz="800" dirty="0">
                <a:solidFill>
                  <a:schemeClr val="dk1"/>
                </a:solidFill>
              </a:rPr>
              <a:t> </a:t>
            </a:r>
            <a:r>
              <a:rPr lang="en-US" sz="800" dirty="0" err="1">
                <a:solidFill>
                  <a:schemeClr val="dk1"/>
                </a:solidFill>
              </a:rPr>
              <a:t>eros</a:t>
            </a:r>
            <a:r>
              <a:rPr lang="en-US" sz="800" dirty="0">
                <a:solidFill>
                  <a:schemeClr val="dk1"/>
                </a:solidFill>
              </a:rPr>
              <a:t> ac </a:t>
            </a:r>
            <a:r>
              <a:rPr lang="en-US" sz="800" dirty="0" err="1">
                <a:solidFill>
                  <a:schemeClr val="dk1"/>
                </a:solidFill>
              </a:rPr>
              <a:t>sodales</a:t>
            </a:r>
            <a:r>
              <a:rPr lang="en-US" sz="800" dirty="0">
                <a:solidFill>
                  <a:schemeClr val="dk1"/>
                </a:solidFill>
              </a:rPr>
              <a:t>. </a:t>
            </a:r>
            <a:r>
              <a:rPr lang="en-US" sz="800" dirty="0" err="1">
                <a:solidFill>
                  <a:schemeClr val="dk1"/>
                </a:solidFill>
              </a:rPr>
              <a:t>Morbi</a:t>
            </a:r>
            <a:r>
              <a:rPr lang="en-US" sz="800" dirty="0">
                <a:solidFill>
                  <a:schemeClr val="dk1"/>
                </a:solidFill>
              </a:rPr>
              <a:t> non </a:t>
            </a:r>
            <a:r>
              <a:rPr lang="en-US" sz="800" dirty="0" err="1">
                <a:solidFill>
                  <a:schemeClr val="dk1"/>
                </a:solidFill>
              </a:rPr>
              <a:t>elit</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libero</a:t>
            </a:r>
            <a:r>
              <a:rPr lang="en-US" sz="800" dirty="0">
                <a:solidFill>
                  <a:schemeClr val="dk1"/>
                </a:solidFill>
              </a:rPr>
              <a:t> </a:t>
            </a:r>
            <a:r>
              <a:rPr lang="en-US" sz="800" dirty="0" err="1">
                <a:solidFill>
                  <a:schemeClr val="dk1"/>
                </a:solidFill>
              </a:rPr>
              <a:t>facilisis</a:t>
            </a:r>
            <a:r>
              <a:rPr lang="en-US" sz="800" dirty="0">
                <a:solidFill>
                  <a:schemeClr val="dk1"/>
                </a:solidFill>
              </a:rPr>
              <a:t> </a:t>
            </a:r>
            <a:r>
              <a:rPr lang="en-US" sz="800" dirty="0" err="1">
                <a:solidFill>
                  <a:schemeClr val="dk1"/>
                </a:solidFill>
              </a:rPr>
              <a:t>varius</a:t>
            </a:r>
            <a:r>
              <a:rPr lang="en-US" sz="800" dirty="0">
                <a:solidFill>
                  <a:schemeClr val="dk1"/>
                </a:solidFill>
              </a:rPr>
              <a:t> id </a:t>
            </a:r>
            <a:r>
              <a:rPr lang="en-US" sz="800" dirty="0" err="1">
                <a:solidFill>
                  <a:schemeClr val="dk1"/>
                </a:solidFill>
              </a:rPr>
              <a:t>quis</a:t>
            </a:r>
            <a:r>
              <a:rPr lang="en-US" sz="800" dirty="0">
                <a:solidFill>
                  <a:schemeClr val="dk1"/>
                </a:solidFill>
              </a:rPr>
              <a:t> </a:t>
            </a:r>
            <a:r>
              <a:rPr lang="en-US" sz="800" dirty="0" err="1">
                <a:solidFill>
                  <a:schemeClr val="dk1"/>
                </a:solidFill>
              </a:rPr>
              <a:t>libero</a:t>
            </a:r>
            <a:r>
              <a:rPr lang="en-US" sz="800" dirty="0">
                <a:solidFill>
                  <a:schemeClr val="dk1"/>
                </a:solidFill>
              </a:rPr>
              <a:t>. </a:t>
            </a:r>
            <a:r>
              <a:rPr lang="en-US" sz="800" dirty="0" err="1">
                <a:solidFill>
                  <a:schemeClr val="dk1"/>
                </a:solidFill>
              </a:rPr>
              <a:t>Duis</a:t>
            </a:r>
            <a:r>
              <a:rPr lang="en-US" sz="800" dirty="0">
                <a:solidFill>
                  <a:schemeClr val="dk1"/>
                </a:solidFill>
              </a:rPr>
              <a:t> </a:t>
            </a:r>
            <a:r>
              <a:rPr lang="en-US" sz="800" dirty="0" err="1">
                <a:solidFill>
                  <a:schemeClr val="dk1"/>
                </a:solidFill>
              </a:rPr>
              <a:t>eleifend</a:t>
            </a:r>
            <a:r>
              <a:rPr lang="en-US" sz="800" dirty="0">
                <a:solidFill>
                  <a:schemeClr val="dk1"/>
                </a:solidFill>
              </a:rPr>
              <a:t>, </a:t>
            </a:r>
            <a:r>
              <a:rPr lang="en-US" sz="800" dirty="0" err="1">
                <a:solidFill>
                  <a:schemeClr val="dk1"/>
                </a:solidFill>
              </a:rPr>
              <a:t>eros</a:t>
            </a:r>
            <a:r>
              <a:rPr lang="en-US" sz="800" dirty="0">
                <a:solidFill>
                  <a:schemeClr val="dk1"/>
                </a:solidFill>
              </a:rPr>
              <a:t> in </a:t>
            </a:r>
            <a:r>
              <a:rPr lang="en-US" sz="800" dirty="0" err="1">
                <a:solidFill>
                  <a:schemeClr val="dk1"/>
                </a:solidFill>
              </a:rPr>
              <a:t>ultricies</a:t>
            </a:r>
            <a:r>
              <a:rPr lang="en-US" sz="800" dirty="0">
                <a:solidFill>
                  <a:schemeClr val="dk1"/>
                </a:solidFill>
              </a:rPr>
              <a:t> </a:t>
            </a:r>
            <a:r>
              <a:rPr lang="en-US" sz="800" dirty="0" err="1">
                <a:solidFill>
                  <a:schemeClr val="dk1"/>
                </a:solidFill>
              </a:rPr>
              <a:t>gravida</a:t>
            </a:r>
            <a:r>
              <a:rPr lang="en-US" sz="800" dirty="0">
                <a:solidFill>
                  <a:schemeClr val="dk1"/>
                </a:solidFill>
              </a:rPr>
              <a:t>, </a:t>
            </a:r>
            <a:r>
              <a:rPr lang="en-US" sz="800" dirty="0" err="1">
                <a:solidFill>
                  <a:schemeClr val="dk1"/>
                </a:solidFill>
              </a:rPr>
              <a:t>felis</a:t>
            </a:r>
            <a:r>
              <a:rPr lang="en-US" sz="800" dirty="0">
                <a:solidFill>
                  <a:schemeClr val="dk1"/>
                </a:solidFill>
              </a:rPr>
              <a:t> </a:t>
            </a:r>
            <a:r>
              <a:rPr lang="en-US" sz="800" dirty="0" err="1">
                <a:solidFill>
                  <a:schemeClr val="dk1"/>
                </a:solidFill>
              </a:rPr>
              <a:t>massa</a:t>
            </a:r>
            <a:r>
              <a:rPr lang="en-US" sz="800" dirty="0">
                <a:solidFill>
                  <a:schemeClr val="dk1"/>
                </a:solidFill>
              </a:rPr>
              <a:t> </a:t>
            </a:r>
            <a:r>
              <a:rPr lang="en-US" sz="800" dirty="0" err="1">
                <a:solidFill>
                  <a:schemeClr val="dk1"/>
                </a:solidFill>
              </a:rPr>
              <a:t>bibendum</a:t>
            </a:r>
            <a:r>
              <a:rPr lang="en-US" sz="800" dirty="0">
                <a:solidFill>
                  <a:schemeClr val="dk1"/>
                </a:solidFill>
              </a:rPr>
              <a:t> </a:t>
            </a:r>
            <a:r>
              <a:rPr lang="en-US" sz="800" dirty="0" err="1">
                <a:solidFill>
                  <a:schemeClr val="dk1"/>
                </a:solidFill>
              </a:rPr>
              <a:t>neque</a:t>
            </a:r>
            <a:r>
              <a:rPr lang="en-US" sz="800" dirty="0">
                <a:solidFill>
                  <a:schemeClr val="dk1"/>
                </a:solidFill>
              </a:rPr>
              <a:t>, in dictum mi </a:t>
            </a:r>
            <a:r>
              <a:rPr lang="en-US" sz="800" dirty="0" err="1">
                <a:solidFill>
                  <a:schemeClr val="dk1"/>
                </a:solidFill>
              </a:rPr>
              <a:t>velit</a:t>
            </a:r>
            <a:r>
              <a:rPr lang="en-US" sz="800" dirty="0">
                <a:solidFill>
                  <a:schemeClr val="dk1"/>
                </a:solidFill>
              </a:rPr>
              <a:t> at </a:t>
            </a:r>
            <a:r>
              <a:rPr lang="en-US" sz="800" dirty="0" err="1">
                <a:solidFill>
                  <a:schemeClr val="dk1"/>
                </a:solidFill>
              </a:rPr>
              <a:t>massa</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mollis</a:t>
            </a:r>
            <a:r>
              <a:rPr lang="en-US" sz="800" dirty="0">
                <a:solidFill>
                  <a:schemeClr val="dk1"/>
                </a:solidFill>
              </a:rPr>
              <a:t>, </a:t>
            </a:r>
            <a:r>
              <a:rPr lang="en-US" sz="800" dirty="0" err="1">
                <a:solidFill>
                  <a:schemeClr val="dk1"/>
                </a:solidFill>
              </a:rPr>
              <a:t>libero</a:t>
            </a:r>
            <a:r>
              <a:rPr lang="en-US" sz="800" dirty="0">
                <a:solidFill>
                  <a:schemeClr val="dk1"/>
                </a:solidFill>
              </a:rPr>
              <a:t> id </a:t>
            </a:r>
            <a:r>
              <a:rPr lang="en-US" sz="800" dirty="0" err="1">
                <a:solidFill>
                  <a:schemeClr val="dk1"/>
                </a:solidFill>
              </a:rPr>
              <a:t>consequat</a:t>
            </a:r>
            <a:r>
              <a:rPr lang="en-US" sz="800" dirty="0">
                <a:solidFill>
                  <a:schemeClr val="dk1"/>
                </a:solidFill>
              </a:rPr>
              <a:t> </a:t>
            </a:r>
            <a:r>
              <a:rPr lang="en-US" sz="800" dirty="0" err="1">
                <a:solidFill>
                  <a:schemeClr val="dk1"/>
                </a:solidFill>
              </a:rPr>
              <a:t>congue</a:t>
            </a:r>
            <a:r>
              <a:rPr lang="en-US" sz="800" dirty="0">
                <a:solidFill>
                  <a:schemeClr val="dk1"/>
                </a:solidFill>
              </a:rPr>
              <a:t>, </a:t>
            </a:r>
            <a:r>
              <a:rPr lang="en-US" sz="800" dirty="0" err="1">
                <a:solidFill>
                  <a:schemeClr val="dk1"/>
                </a:solidFill>
              </a:rPr>
              <a:t>elit</a:t>
            </a:r>
            <a:r>
              <a:rPr lang="en-US" sz="800" dirty="0">
                <a:solidFill>
                  <a:schemeClr val="dk1"/>
                </a:solidFill>
              </a:rPr>
              <a:t> </a:t>
            </a:r>
            <a:r>
              <a:rPr lang="en-US" sz="800" dirty="0" err="1">
                <a:solidFill>
                  <a:schemeClr val="dk1"/>
                </a:solidFill>
              </a:rPr>
              <a:t>nibh</a:t>
            </a:r>
            <a:r>
              <a:rPr lang="en-US" sz="800" dirty="0">
                <a:solidFill>
                  <a:schemeClr val="dk1"/>
                </a:solidFill>
              </a:rPr>
              <a:t> </a:t>
            </a:r>
            <a:r>
              <a:rPr lang="en-US" sz="800" dirty="0" err="1">
                <a:solidFill>
                  <a:schemeClr val="dk1"/>
                </a:solidFill>
              </a:rPr>
              <a:t>eleifend</a:t>
            </a:r>
            <a:r>
              <a:rPr lang="en-US" sz="800" dirty="0">
                <a:solidFill>
                  <a:schemeClr val="dk1"/>
                </a:solidFill>
              </a:rPr>
              <a:t> lacus, </a:t>
            </a:r>
            <a:r>
              <a:rPr lang="en-US" sz="800" dirty="0" err="1">
                <a:solidFill>
                  <a:schemeClr val="dk1"/>
                </a:solidFill>
              </a:rPr>
              <a:t>vel</a:t>
            </a:r>
            <a:r>
              <a:rPr lang="en-US" sz="800" dirty="0">
                <a:solidFill>
                  <a:schemeClr val="dk1"/>
                </a:solidFill>
              </a:rPr>
              <a:t> </a:t>
            </a:r>
            <a:r>
              <a:rPr lang="en-US" sz="800" dirty="0" err="1">
                <a:solidFill>
                  <a:schemeClr val="dk1"/>
                </a:solidFill>
              </a:rPr>
              <a:t>pretium</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felis</a:t>
            </a:r>
            <a:r>
              <a:rPr lang="en-US" sz="800" dirty="0">
                <a:solidFill>
                  <a:schemeClr val="dk1"/>
                </a:solidFill>
              </a:rPr>
              <a:t> </a:t>
            </a:r>
            <a:r>
              <a:rPr lang="en-US" sz="800" dirty="0" err="1">
                <a:solidFill>
                  <a:schemeClr val="dk1"/>
                </a:solidFill>
              </a:rPr>
              <a:t>quis</a:t>
            </a:r>
            <a:r>
              <a:rPr lang="en-US" sz="800" dirty="0">
                <a:solidFill>
                  <a:schemeClr val="dk1"/>
                </a:solidFill>
              </a:rPr>
              <a:t> </a:t>
            </a:r>
            <a:r>
              <a:rPr lang="en-US" sz="800" dirty="0" err="1">
                <a:solidFill>
                  <a:schemeClr val="dk1"/>
                </a:solidFill>
              </a:rPr>
              <a:t>nisl</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err="1">
                <a:solidFill>
                  <a:schemeClr val="dk1"/>
                </a:solidFill>
              </a:rPr>
              <a:t>Morbi</a:t>
            </a:r>
            <a:r>
              <a:rPr lang="en-US" sz="800" dirty="0">
                <a:solidFill>
                  <a:schemeClr val="dk1"/>
                </a:solidFill>
              </a:rPr>
              <a:t> </a:t>
            </a:r>
            <a:r>
              <a:rPr lang="en-US" sz="800" dirty="0" err="1">
                <a:solidFill>
                  <a:schemeClr val="dk1"/>
                </a:solidFill>
              </a:rPr>
              <a:t>scelerisque</a:t>
            </a:r>
            <a:r>
              <a:rPr lang="en-US" sz="800" dirty="0">
                <a:solidFill>
                  <a:schemeClr val="dk1"/>
                </a:solidFill>
              </a:rPr>
              <a:t> </a:t>
            </a:r>
            <a:r>
              <a:rPr lang="en-US" sz="800" dirty="0" err="1">
                <a:solidFill>
                  <a:schemeClr val="dk1"/>
                </a:solidFill>
              </a:rPr>
              <a:t>gravida</a:t>
            </a:r>
            <a:r>
              <a:rPr lang="en-US" sz="800" dirty="0">
                <a:solidFill>
                  <a:schemeClr val="dk1"/>
                </a:solidFill>
              </a:rPr>
              <a:t> </a:t>
            </a:r>
            <a:r>
              <a:rPr lang="en-US" sz="800" dirty="0" err="1">
                <a:solidFill>
                  <a:schemeClr val="dk1"/>
                </a:solidFill>
              </a:rPr>
              <a:t>est</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ornare</a:t>
            </a:r>
            <a:r>
              <a:rPr lang="en-US" sz="800" dirty="0">
                <a:solidFill>
                  <a:schemeClr val="dk1"/>
                </a:solidFill>
              </a:rPr>
              <a:t> ante </a:t>
            </a:r>
            <a:r>
              <a:rPr lang="en-US" sz="800" dirty="0" err="1">
                <a:solidFill>
                  <a:schemeClr val="dk1"/>
                </a:solidFill>
              </a:rPr>
              <a:t>facilisis</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Morbi</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diam</a:t>
            </a:r>
            <a:r>
              <a:rPr lang="en-US" sz="800" dirty="0">
                <a:solidFill>
                  <a:schemeClr val="dk1"/>
                </a:solidFill>
              </a:rPr>
              <a:t>, </a:t>
            </a:r>
            <a:r>
              <a:rPr lang="en-US" sz="800" dirty="0" err="1">
                <a:solidFill>
                  <a:schemeClr val="dk1"/>
                </a:solidFill>
              </a:rPr>
              <a:t>rutrum</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commodo</a:t>
            </a:r>
            <a:r>
              <a:rPr lang="en-US" sz="800" dirty="0">
                <a:solidFill>
                  <a:schemeClr val="dk1"/>
                </a:solidFill>
              </a:rPr>
              <a:t> non, </a:t>
            </a:r>
            <a:r>
              <a:rPr lang="en-US" sz="800" dirty="0" err="1">
                <a:solidFill>
                  <a:schemeClr val="dk1"/>
                </a:solidFill>
              </a:rPr>
              <a:t>aliquam</a:t>
            </a:r>
            <a:r>
              <a:rPr lang="en-US" sz="800" dirty="0">
                <a:solidFill>
                  <a:schemeClr val="dk1"/>
                </a:solidFill>
              </a:rPr>
              <a:t> non </a:t>
            </a:r>
            <a:r>
              <a:rPr lang="en-US" sz="800" dirty="0" err="1">
                <a:solidFill>
                  <a:schemeClr val="dk1"/>
                </a:solidFill>
              </a:rPr>
              <a:t>lorem</a:t>
            </a:r>
            <a:r>
              <a:rPr lang="en-US" sz="800" dirty="0">
                <a:solidFill>
                  <a:schemeClr val="dk1"/>
                </a:solidFill>
              </a:rPr>
              <a:t>. </a:t>
            </a:r>
            <a:r>
              <a:rPr lang="en-US" sz="800" dirty="0" err="1">
                <a:solidFill>
                  <a:schemeClr val="dk1"/>
                </a:solidFill>
              </a:rPr>
              <a:t>Nulla</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justo</a:t>
            </a:r>
            <a:r>
              <a:rPr lang="en-US" sz="800" dirty="0">
                <a:solidFill>
                  <a:schemeClr val="dk1"/>
                </a:solidFill>
              </a:rPr>
              <a:t> </a:t>
            </a:r>
            <a:r>
              <a:rPr lang="en-US" sz="800" dirty="0" err="1">
                <a:solidFill>
                  <a:schemeClr val="dk1"/>
                </a:solidFill>
              </a:rPr>
              <a:t>felis</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ipsum</a:t>
            </a:r>
            <a:r>
              <a:rPr lang="en-US" sz="800" dirty="0">
                <a:solidFill>
                  <a:schemeClr val="dk1"/>
                </a:solidFill>
              </a:rPr>
              <a:t> </a:t>
            </a:r>
            <a:r>
              <a:rPr lang="en-US" sz="800" dirty="0" err="1">
                <a:solidFill>
                  <a:schemeClr val="dk1"/>
                </a:solidFill>
              </a:rPr>
              <a:t>erat</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rutrum</a:t>
            </a:r>
            <a:r>
              <a:rPr lang="en-US" sz="800" dirty="0">
                <a:solidFill>
                  <a:schemeClr val="dk1"/>
                </a:solidFill>
              </a:rPr>
              <a:t> ac, </a:t>
            </a:r>
            <a:r>
              <a:rPr lang="en-US" sz="800" dirty="0" err="1">
                <a:solidFill>
                  <a:schemeClr val="dk1"/>
                </a:solidFill>
              </a:rPr>
              <a:t>cursus</a:t>
            </a:r>
            <a:r>
              <a:rPr lang="en-US" sz="800" dirty="0">
                <a:solidFill>
                  <a:schemeClr val="dk1"/>
                </a:solidFill>
              </a:rPr>
              <a:t> sit </a:t>
            </a:r>
            <a:r>
              <a:rPr lang="en-US" sz="800" dirty="0" err="1">
                <a:solidFill>
                  <a:schemeClr val="dk1"/>
                </a:solidFill>
              </a:rPr>
              <a:t>amet</a:t>
            </a:r>
            <a:r>
              <a:rPr lang="en-US" sz="800" dirty="0">
                <a:solidFill>
                  <a:schemeClr val="dk1"/>
                </a:solidFill>
              </a:rPr>
              <a:t> quam. </a:t>
            </a:r>
            <a:r>
              <a:rPr lang="en-US" sz="800" dirty="0" err="1">
                <a:solidFill>
                  <a:schemeClr val="dk1"/>
                </a:solidFill>
              </a:rPr>
              <a:t>Nulla</a:t>
            </a:r>
            <a:r>
              <a:rPr lang="en-US" sz="800" dirty="0">
                <a:solidFill>
                  <a:schemeClr val="dk1"/>
                </a:solidFill>
              </a:rPr>
              <a:t> </a:t>
            </a:r>
            <a:r>
              <a:rPr lang="en-US" sz="800" dirty="0" err="1">
                <a:solidFill>
                  <a:schemeClr val="dk1"/>
                </a:solidFill>
              </a:rPr>
              <a:t>adipiscing</a:t>
            </a:r>
            <a:r>
              <a:rPr lang="en-US" sz="800" dirty="0">
                <a:solidFill>
                  <a:schemeClr val="dk1"/>
                </a:solidFill>
              </a:rPr>
              <a:t> dui </a:t>
            </a:r>
            <a:r>
              <a:rPr lang="en-US" sz="800" dirty="0" err="1">
                <a:solidFill>
                  <a:schemeClr val="dk1"/>
                </a:solidFill>
              </a:rPr>
              <a:t>vel</a:t>
            </a:r>
            <a:r>
              <a:rPr lang="en-US" sz="800" dirty="0">
                <a:solidFill>
                  <a:schemeClr val="dk1"/>
                </a:solidFill>
              </a:rPr>
              <a:t> ante </a:t>
            </a:r>
            <a:r>
              <a:rPr lang="en-US" sz="800" dirty="0" err="1">
                <a:solidFill>
                  <a:schemeClr val="dk1"/>
                </a:solidFill>
              </a:rPr>
              <a:t>euismod</a:t>
            </a:r>
            <a:r>
              <a:rPr lang="en-US" sz="800" dirty="0">
                <a:solidFill>
                  <a:schemeClr val="dk1"/>
                </a:solidFill>
              </a:rPr>
              <a:t> </a:t>
            </a:r>
            <a:r>
              <a:rPr lang="en-US" sz="800" dirty="0" err="1">
                <a:solidFill>
                  <a:schemeClr val="dk1"/>
                </a:solidFill>
              </a:rPr>
              <a:t>lobortis</a:t>
            </a:r>
            <a:r>
              <a:rPr lang="en-US" sz="800" dirty="0">
                <a:solidFill>
                  <a:schemeClr val="dk1"/>
                </a:solidFill>
              </a:rPr>
              <a:t>. In </a:t>
            </a:r>
            <a:r>
              <a:rPr lang="en-US" sz="800" dirty="0" err="1">
                <a:solidFill>
                  <a:schemeClr val="dk1"/>
                </a:solidFill>
              </a:rPr>
              <a:t>hac</a:t>
            </a:r>
            <a:r>
              <a:rPr lang="en-US" sz="800" dirty="0">
                <a:solidFill>
                  <a:schemeClr val="dk1"/>
                </a:solidFill>
              </a:rPr>
              <a:t> </a:t>
            </a:r>
            <a:r>
              <a:rPr lang="en-US" sz="800" dirty="0" err="1">
                <a:solidFill>
                  <a:schemeClr val="dk1"/>
                </a:solidFill>
              </a:rPr>
              <a:t>habitasse</a:t>
            </a:r>
            <a:r>
              <a:rPr lang="en-US" sz="800" dirty="0">
                <a:solidFill>
                  <a:schemeClr val="dk1"/>
                </a:solidFill>
              </a:rPr>
              <a:t> </a:t>
            </a:r>
            <a:r>
              <a:rPr lang="en-US" sz="800" dirty="0" err="1">
                <a:solidFill>
                  <a:schemeClr val="dk1"/>
                </a:solidFill>
              </a:rPr>
              <a:t>platea</a:t>
            </a:r>
            <a:r>
              <a:rPr lang="en-US" sz="800" dirty="0">
                <a:solidFill>
                  <a:schemeClr val="dk1"/>
                </a:solidFill>
              </a:rPr>
              <a:t> </a:t>
            </a:r>
            <a:r>
              <a:rPr lang="en-US" sz="800" dirty="0" err="1">
                <a:solidFill>
                  <a:schemeClr val="dk1"/>
                </a:solidFill>
              </a:rPr>
              <a:t>dictumst</a:t>
            </a:r>
            <a:r>
              <a:rPr lang="en-US" sz="800" dirty="0">
                <a:solidFill>
                  <a:schemeClr val="dk1"/>
                </a:solidFill>
              </a:rPr>
              <a:t>. </a:t>
            </a:r>
            <a:r>
              <a:rPr lang="en-US" sz="800" dirty="0" err="1">
                <a:solidFill>
                  <a:schemeClr val="dk1"/>
                </a:solidFill>
              </a:rPr>
              <a:t>Proin</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laoreet</a:t>
            </a:r>
            <a:r>
              <a:rPr lang="en-US" sz="800" dirty="0">
                <a:solidFill>
                  <a:schemeClr val="dk1"/>
                </a:solidFill>
              </a:rPr>
              <a:t> </a:t>
            </a:r>
            <a:r>
              <a:rPr lang="en-US" sz="800" dirty="0" err="1">
                <a:solidFill>
                  <a:schemeClr val="dk1"/>
                </a:solidFill>
              </a:rPr>
              <a:t>nunc</a:t>
            </a:r>
            <a:r>
              <a:rPr lang="en-US" sz="800" dirty="0">
                <a:solidFill>
                  <a:schemeClr val="dk1"/>
                </a:solidFill>
              </a:rPr>
              <a:t>, ac </a:t>
            </a:r>
            <a:r>
              <a:rPr lang="en-US" sz="800" dirty="0" err="1">
                <a:solidFill>
                  <a:schemeClr val="dk1"/>
                </a:solidFill>
              </a:rPr>
              <a:t>porta</a:t>
            </a:r>
            <a:r>
              <a:rPr lang="en-US" sz="800" dirty="0">
                <a:solidFill>
                  <a:schemeClr val="dk1"/>
                </a:solidFill>
              </a:rPr>
              <a:t> </a:t>
            </a:r>
            <a:r>
              <a:rPr lang="en-US" sz="800" dirty="0" err="1">
                <a:solidFill>
                  <a:schemeClr val="dk1"/>
                </a:solidFill>
              </a:rPr>
              <a:t>metus</a:t>
            </a:r>
            <a:r>
              <a:rPr lang="en-US" sz="800" dirty="0">
                <a:solidFill>
                  <a:schemeClr val="dk1"/>
                </a:solidFill>
              </a:rPr>
              <a:t> </a:t>
            </a:r>
            <a:r>
              <a:rPr lang="en-US" sz="800" dirty="0" err="1">
                <a:solidFill>
                  <a:schemeClr val="dk1"/>
                </a:solidFill>
              </a:rPr>
              <a:t>ornare</a:t>
            </a:r>
            <a:r>
              <a:rPr lang="en-US" sz="800" dirty="0">
                <a:solidFill>
                  <a:schemeClr val="dk1"/>
                </a:solidFill>
              </a:rPr>
              <a:t> non. </a:t>
            </a:r>
            <a:r>
              <a:rPr lang="en-US" sz="800" dirty="0" err="1">
                <a:solidFill>
                  <a:schemeClr val="dk1"/>
                </a:solidFill>
              </a:rPr>
              <a:t>Pellentesque</a:t>
            </a:r>
            <a:r>
              <a:rPr lang="en-US" sz="800" dirty="0">
                <a:solidFill>
                  <a:schemeClr val="dk1"/>
                </a:solidFill>
              </a:rPr>
              <a:t> habitant </a:t>
            </a:r>
            <a:r>
              <a:rPr lang="en-US" sz="800" dirty="0" err="1">
                <a:solidFill>
                  <a:schemeClr val="dk1"/>
                </a:solidFill>
              </a:rPr>
              <a:t>morbi</a:t>
            </a:r>
            <a:r>
              <a:rPr lang="en-US" sz="800" dirty="0">
                <a:solidFill>
                  <a:schemeClr val="dk1"/>
                </a:solidFill>
              </a:rPr>
              <a:t> </a:t>
            </a:r>
            <a:r>
              <a:rPr lang="en-US" sz="800" dirty="0" err="1">
                <a:solidFill>
                  <a:schemeClr val="dk1"/>
                </a:solidFill>
              </a:rPr>
              <a:t>tristique</a:t>
            </a:r>
            <a:r>
              <a:rPr lang="en-US" sz="800" dirty="0">
                <a:solidFill>
                  <a:schemeClr val="dk1"/>
                </a:solidFill>
              </a:rPr>
              <a:t> </a:t>
            </a:r>
            <a:r>
              <a:rPr lang="en-US" sz="800" dirty="0" err="1">
                <a:solidFill>
                  <a:schemeClr val="dk1"/>
                </a:solidFill>
              </a:rPr>
              <a:t>senectus</a:t>
            </a:r>
            <a:r>
              <a:rPr lang="en-US" sz="800" dirty="0">
                <a:solidFill>
                  <a:schemeClr val="dk1"/>
                </a:solidFill>
              </a:rPr>
              <a:t> et </a:t>
            </a:r>
            <a:r>
              <a:rPr lang="en-US" sz="800" dirty="0" err="1">
                <a:solidFill>
                  <a:schemeClr val="dk1"/>
                </a:solidFill>
              </a:rPr>
              <a:t>netus</a:t>
            </a:r>
            <a:r>
              <a:rPr lang="en-US" sz="800" dirty="0">
                <a:solidFill>
                  <a:schemeClr val="dk1"/>
                </a:solidFill>
              </a:rPr>
              <a:t> et </a:t>
            </a:r>
            <a:r>
              <a:rPr lang="en-US" sz="800" dirty="0" err="1">
                <a:solidFill>
                  <a:schemeClr val="dk1"/>
                </a:solidFill>
              </a:rPr>
              <a:t>malesuada</a:t>
            </a:r>
            <a:r>
              <a:rPr lang="en-US" sz="800" dirty="0">
                <a:solidFill>
                  <a:schemeClr val="dk1"/>
                </a:solidFill>
              </a:rPr>
              <a:t> fames ac </a:t>
            </a:r>
            <a:r>
              <a:rPr lang="en-US" sz="800" dirty="0" err="1">
                <a:solidFill>
                  <a:schemeClr val="dk1"/>
                </a:solidFill>
              </a:rPr>
              <a:t>turpis</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Fusce</a:t>
            </a:r>
            <a:r>
              <a:rPr lang="en-US" sz="800" dirty="0">
                <a:solidFill>
                  <a:schemeClr val="dk1"/>
                </a:solidFill>
              </a:rPr>
              <a:t> </a:t>
            </a:r>
            <a:r>
              <a:rPr lang="en-US" sz="800" dirty="0" err="1">
                <a:solidFill>
                  <a:schemeClr val="dk1"/>
                </a:solidFill>
              </a:rPr>
              <a:t>ut</a:t>
            </a:r>
            <a:r>
              <a:rPr lang="en-US" sz="800" dirty="0">
                <a:solidFill>
                  <a:schemeClr val="dk1"/>
                </a:solidFill>
              </a:rPr>
              <a:t> semper dui. </a:t>
            </a:r>
            <a:r>
              <a:rPr lang="en-US" sz="800" dirty="0" err="1">
                <a:solidFill>
                  <a:schemeClr val="dk1"/>
                </a:solidFill>
              </a:rPr>
              <a:t>Curabitur</a:t>
            </a:r>
            <a:r>
              <a:rPr lang="en-US" sz="800" dirty="0">
                <a:solidFill>
                  <a:schemeClr val="dk1"/>
                </a:solidFill>
              </a:rPr>
              <a:t> </a:t>
            </a:r>
            <a:r>
              <a:rPr lang="en-US" sz="800" dirty="0" err="1">
                <a:solidFill>
                  <a:schemeClr val="dk1"/>
                </a:solidFill>
              </a:rPr>
              <a:t>bibendum</a:t>
            </a:r>
            <a:r>
              <a:rPr lang="en-US" sz="800" dirty="0">
                <a:solidFill>
                  <a:schemeClr val="dk1"/>
                </a:solidFill>
              </a:rPr>
              <a:t> </a:t>
            </a:r>
            <a:r>
              <a:rPr lang="en-US" sz="800" dirty="0" err="1">
                <a:solidFill>
                  <a:schemeClr val="dk1"/>
                </a:solidFill>
              </a:rPr>
              <a:t>sapien</a:t>
            </a:r>
            <a:r>
              <a:rPr lang="en-US" sz="800" dirty="0">
                <a:solidFill>
                  <a:schemeClr val="dk1"/>
                </a:solidFill>
              </a:rPr>
              <a:t> et lacus </a:t>
            </a:r>
            <a:r>
              <a:rPr lang="en-US" sz="800" dirty="0" err="1">
                <a:solidFill>
                  <a:schemeClr val="dk1"/>
                </a:solidFill>
              </a:rPr>
              <a:t>luctus</a:t>
            </a:r>
            <a:r>
              <a:rPr lang="en-US" sz="800" dirty="0">
                <a:solidFill>
                  <a:schemeClr val="dk1"/>
                </a:solidFill>
              </a:rPr>
              <a:t>, et </a:t>
            </a:r>
            <a:r>
              <a:rPr lang="en-US" sz="800" dirty="0" err="1">
                <a:solidFill>
                  <a:schemeClr val="dk1"/>
                </a:solidFill>
              </a:rPr>
              <a:t>scelerisque</a:t>
            </a:r>
            <a:r>
              <a:rPr lang="en-US" sz="800" dirty="0">
                <a:solidFill>
                  <a:schemeClr val="dk1"/>
                </a:solidFill>
              </a:rPr>
              <a:t> </a:t>
            </a:r>
            <a:r>
              <a:rPr lang="en-US" sz="800" dirty="0" err="1">
                <a:solidFill>
                  <a:schemeClr val="dk1"/>
                </a:solidFill>
              </a:rPr>
              <a:t>enim</a:t>
            </a:r>
            <a:r>
              <a:rPr lang="en-US" sz="800" dirty="0">
                <a:solidFill>
                  <a:schemeClr val="dk1"/>
                </a:solidFill>
              </a:rPr>
              <a:t> </a:t>
            </a:r>
            <a:r>
              <a:rPr lang="en-US" sz="800" dirty="0" err="1">
                <a:solidFill>
                  <a:schemeClr val="dk1"/>
                </a:solidFill>
              </a:rPr>
              <a:t>eleifend</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eleifend</a:t>
            </a:r>
            <a:r>
              <a:rPr lang="en-US" sz="800" dirty="0">
                <a:solidFill>
                  <a:schemeClr val="dk1"/>
                </a:solidFill>
              </a:rPr>
              <a:t> </a:t>
            </a:r>
            <a:r>
              <a:rPr lang="en-US" sz="800" dirty="0" err="1">
                <a:solidFill>
                  <a:schemeClr val="dk1"/>
                </a:solidFill>
              </a:rPr>
              <a:t>libero</a:t>
            </a:r>
            <a:r>
              <a:rPr lang="en-US" sz="800" dirty="0">
                <a:solidFill>
                  <a:schemeClr val="dk1"/>
                </a:solidFill>
              </a:rPr>
              <a:t> a </a:t>
            </a:r>
            <a:r>
              <a:rPr lang="en-US" sz="800" dirty="0" err="1">
                <a:solidFill>
                  <a:schemeClr val="dk1"/>
                </a:solidFill>
              </a:rPr>
              <a:t>sodales</a:t>
            </a:r>
            <a:r>
              <a:rPr lang="en-US" sz="800" dirty="0">
                <a:solidFill>
                  <a:schemeClr val="dk1"/>
                </a:solidFill>
              </a:rPr>
              <a:t> </a:t>
            </a:r>
            <a:r>
              <a:rPr lang="en-US" sz="800" dirty="0" err="1">
                <a:solidFill>
                  <a:schemeClr val="dk1"/>
                </a:solidFill>
              </a:rPr>
              <a:t>lobortis</a:t>
            </a:r>
            <a:r>
              <a:rPr lang="en-US" sz="800" dirty="0">
                <a:solidFill>
                  <a:schemeClr val="dk1"/>
                </a:solidFill>
              </a:rPr>
              <a:t>. Nam non </a:t>
            </a:r>
            <a:r>
              <a:rPr lang="en-US" sz="800" dirty="0" err="1">
                <a:solidFill>
                  <a:schemeClr val="dk1"/>
                </a:solidFill>
              </a:rPr>
              <a:t>enim</a:t>
            </a:r>
            <a:r>
              <a:rPr lang="en-US" sz="800" dirty="0">
                <a:solidFill>
                  <a:schemeClr val="dk1"/>
                </a:solidFill>
              </a:rPr>
              <a:t> </a:t>
            </a:r>
            <a:r>
              <a:rPr lang="en-US" sz="800" dirty="0" err="1">
                <a:solidFill>
                  <a:schemeClr val="dk1"/>
                </a:solidFill>
              </a:rPr>
              <a:t>euismod</a:t>
            </a:r>
            <a:r>
              <a:rPr lang="en-US" sz="800" dirty="0">
                <a:solidFill>
                  <a:schemeClr val="dk1"/>
                </a:solidFill>
              </a:rPr>
              <a:t>, </a:t>
            </a:r>
            <a:r>
              <a:rPr lang="en-US" sz="800" dirty="0" err="1">
                <a:solidFill>
                  <a:schemeClr val="dk1"/>
                </a:solidFill>
              </a:rPr>
              <a:t>elementum</a:t>
            </a:r>
            <a:r>
              <a:rPr lang="en-US" sz="800" dirty="0">
                <a:solidFill>
                  <a:schemeClr val="dk1"/>
                </a:solidFill>
              </a:rPr>
              <a:t> </a:t>
            </a:r>
            <a:r>
              <a:rPr lang="en-US" sz="800" dirty="0" err="1">
                <a:solidFill>
                  <a:schemeClr val="dk1"/>
                </a:solidFill>
              </a:rPr>
              <a:t>urna</a:t>
            </a:r>
            <a:r>
              <a:rPr lang="en-US" sz="800" dirty="0">
                <a:solidFill>
                  <a:schemeClr val="dk1"/>
                </a:solidFill>
              </a:rPr>
              <a:t> et, </a:t>
            </a:r>
            <a:r>
              <a:rPr lang="en-US" sz="800" dirty="0" err="1">
                <a:solidFill>
                  <a:schemeClr val="dk1"/>
                </a:solidFill>
              </a:rPr>
              <a:t>facilisis</a:t>
            </a:r>
            <a:r>
              <a:rPr lang="en-US" sz="800" dirty="0">
                <a:solidFill>
                  <a:schemeClr val="dk1"/>
                </a:solidFill>
              </a:rPr>
              <a:t> sem.</a:t>
            </a:r>
          </a:p>
          <a:p>
            <a:pPr marL="0" lvl="0" algn="just" rtl="0">
              <a:lnSpc>
                <a:spcPct val="131250"/>
              </a:lnSpc>
              <a:spcAft>
                <a:spcPts val="1100"/>
              </a:spcAft>
              <a:buClr>
                <a:schemeClr val="dk1"/>
              </a:buClr>
              <a:buSzPct val="137500"/>
              <a:buFont typeface="Arial"/>
              <a:buNone/>
            </a:pPr>
            <a:r>
              <a:rPr lang="en-US" sz="800" dirty="0" err="1">
                <a:solidFill>
                  <a:schemeClr val="dk1"/>
                </a:solidFill>
              </a:rPr>
              <a:t>Lorem</a:t>
            </a:r>
            <a:r>
              <a:rPr lang="en-US" sz="800" dirty="0">
                <a:solidFill>
                  <a:schemeClr val="dk1"/>
                </a:solidFill>
              </a:rPr>
              <a:t> </a:t>
            </a:r>
            <a:r>
              <a:rPr lang="en-US" sz="800" dirty="0" err="1">
                <a:solidFill>
                  <a:schemeClr val="dk1"/>
                </a:solidFill>
              </a:rPr>
              <a:t>ipsum</a:t>
            </a:r>
            <a:r>
              <a:rPr lang="en-US" sz="800" dirty="0">
                <a:solidFill>
                  <a:schemeClr val="dk1"/>
                </a:solidFill>
              </a:rPr>
              <a:t> dolor sit </a:t>
            </a:r>
            <a:r>
              <a:rPr lang="en-US" sz="800" dirty="0" err="1">
                <a:solidFill>
                  <a:schemeClr val="dk1"/>
                </a:solidFill>
              </a:rPr>
              <a:t>amet</a:t>
            </a:r>
            <a:r>
              <a:rPr lang="en-US" sz="800" dirty="0">
                <a:solidFill>
                  <a:schemeClr val="dk1"/>
                </a:solidFill>
              </a:rPr>
              <a:t>, </a:t>
            </a:r>
            <a:r>
              <a:rPr lang="en-US" sz="800" dirty="0" err="1">
                <a:solidFill>
                  <a:schemeClr val="dk1"/>
                </a:solidFill>
              </a:rPr>
              <a:t>consectetur</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elit</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aliquet</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risus</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euismod</a:t>
            </a:r>
            <a:r>
              <a:rPr lang="en-US" sz="800" dirty="0">
                <a:solidFill>
                  <a:schemeClr val="dk1"/>
                </a:solidFill>
              </a:rPr>
              <a:t> </a:t>
            </a:r>
            <a:r>
              <a:rPr lang="en-US" sz="800" dirty="0" err="1">
                <a:solidFill>
                  <a:schemeClr val="dk1"/>
                </a:solidFill>
              </a:rPr>
              <a:t>mauris</a:t>
            </a:r>
            <a:r>
              <a:rPr lang="en-US" sz="800" dirty="0">
                <a:solidFill>
                  <a:schemeClr val="dk1"/>
                </a:solidFill>
              </a:rPr>
              <a:t> non </a:t>
            </a:r>
            <a:r>
              <a:rPr lang="en-US" sz="800" dirty="0" err="1">
                <a:solidFill>
                  <a:schemeClr val="dk1"/>
                </a:solidFill>
              </a:rPr>
              <a:t>enim</a:t>
            </a:r>
            <a:r>
              <a:rPr lang="en-US" sz="800" dirty="0">
                <a:solidFill>
                  <a:schemeClr val="dk1"/>
                </a:solidFill>
              </a:rPr>
              <a:t> </a:t>
            </a:r>
            <a:r>
              <a:rPr lang="en-US" sz="800" dirty="0" err="1">
                <a:solidFill>
                  <a:schemeClr val="dk1"/>
                </a:solidFill>
              </a:rPr>
              <a:t>dignissim</a:t>
            </a:r>
            <a:r>
              <a:rPr lang="en-US" sz="800" dirty="0">
                <a:solidFill>
                  <a:schemeClr val="dk1"/>
                </a:solidFill>
              </a:rPr>
              <a:t>, ac </a:t>
            </a:r>
            <a:r>
              <a:rPr lang="en-US" sz="800" dirty="0" err="1">
                <a:solidFill>
                  <a:schemeClr val="dk1"/>
                </a:solidFill>
              </a:rPr>
              <a:t>hendrerit</a:t>
            </a:r>
            <a:r>
              <a:rPr lang="en-US" sz="800" dirty="0">
                <a:solidFill>
                  <a:schemeClr val="dk1"/>
                </a:solidFill>
              </a:rPr>
              <a:t> </a:t>
            </a:r>
            <a:r>
              <a:rPr lang="en-US" sz="800" dirty="0" err="1">
                <a:solidFill>
                  <a:schemeClr val="dk1"/>
                </a:solidFill>
              </a:rPr>
              <a:t>diam</a:t>
            </a:r>
            <a:r>
              <a:rPr lang="en-US" sz="800" dirty="0">
                <a:solidFill>
                  <a:schemeClr val="dk1"/>
                </a:solidFill>
              </a:rPr>
              <a:t> </a:t>
            </a:r>
            <a:r>
              <a:rPr lang="en-US" sz="800" dirty="0" err="1">
                <a:solidFill>
                  <a:schemeClr val="dk1"/>
                </a:solidFill>
              </a:rPr>
              <a:t>faucibus</a:t>
            </a:r>
            <a:r>
              <a:rPr lang="en-US" sz="800" dirty="0">
                <a:solidFill>
                  <a:schemeClr val="dk1"/>
                </a:solidFill>
              </a:rPr>
              <a:t>. In </a:t>
            </a:r>
            <a:r>
              <a:rPr lang="en-US" sz="800" dirty="0" err="1">
                <a:solidFill>
                  <a:schemeClr val="dk1"/>
                </a:solidFill>
              </a:rPr>
              <a:t>malesuada</a:t>
            </a:r>
            <a:r>
              <a:rPr lang="en-US" sz="800" dirty="0">
                <a:solidFill>
                  <a:schemeClr val="dk1"/>
                </a:solidFill>
              </a:rPr>
              <a:t> </a:t>
            </a:r>
            <a:r>
              <a:rPr lang="en-US" sz="800" dirty="0" err="1">
                <a:solidFill>
                  <a:schemeClr val="dk1"/>
                </a:solidFill>
              </a:rPr>
              <a:t>tempor</a:t>
            </a:r>
            <a:r>
              <a:rPr lang="en-US" sz="800" dirty="0">
                <a:solidFill>
                  <a:schemeClr val="dk1"/>
                </a:solidFill>
              </a:rPr>
              <a:t> </a:t>
            </a:r>
            <a:r>
              <a:rPr lang="en-US" sz="800" dirty="0" err="1">
                <a:solidFill>
                  <a:schemeClr val="dk1"/>
                </a:solidFill>
              </a:rPr>
              <a:t>neque</a:t>
            </a:r>
            <a:r>
              <a:rPr lang="en-US" sz="800" dirty="0">
                <a:solidFill>
                  <a:schemeClr val="dk1"/>
                </a:solidFill>
              </a:rPr>
              <a:t>, sit </a:t>
            </a:r>
            <a:r>
              <a:rPr lang="en-US" sz="800" dirty="0" err="1">
                <a:solidFill>
                  <a:schemeClr val="dk1"/>
                </a:solidFill>
              </a:rPr>
              <a:t>amet</a:t>
            </a:r>
            <a:r>
              <a:rPr lang="en-US" sz="800" dirty="0">
                <a:solidFill>
                  <a:schemeClr val="dk1"/>
                </a:solidFill>
              </a:rPr>
              <a:t> </a:t>
            </a:r>
            <a:r>
              <a:rPr lang="en-US" sz="800" dirty="0" err="1">
                <a:solidFill>
                  <a:schemeClr val="dk1"/>
                </a:solidFill>
              </a:rPr>
              <a:t>rhoncus</a:t>
            </a:r>
            <a:r>
              <a:rPr lang="en-US" sz="800" dirty="0">
                <a:solidFill>
                  <a:schemeClr val="dk1"/>
                </a:solidFill>
              </a:rPr>
              <a:t> </a:t>
            </a:r>
            <a:r>
              <a:rPr lang="en-US" sz="800" dirty="0" err="1">
                <a:solidFill>
                  <a:schemeClr val="dk1"/>
                </a:solidFill>
              </a:rPr>
              <a:t>ipsum</a:t>
            </a:r>
            <a:r>
              <a:rPr lang="en-US" sz="800" dirty="0">
                <a:solidFill>
                  <a:schemeClr val="dk1"/>
                </a:solidFill>
              </a:rPr>
              <a:t> </a:t>
            </a:r>
            <a:r>
              <a:rPr lang="en-US" sz="800" dirty="0" err="1">
                <a:solidFill>
                  <a:schemeClr val="dk1"/>
                </a:solidFill>
              </a:rPr>
              <a:t>blandit</a:t>
            </a:r>
            <a:r>
              <a:rPr lang="en-US" sz="800" dirty="0">
                <a:solidFill>
                  <a:schemeClr val="dk1"/>
                </a:solidFill>
              </a:rPr>
              <a:t> tempus. </a:t>
            </a:r>
            <a:r>
              <a:rPr lang="en-US" sz="800" dirty="0" err="1">
                <a:solidFill>
                  <a:schemeClr val="dk1"/>
                </a:solidFill>
              </a:rPr>
              <a:t>Mauris</a:t>
            </a:r>
            <a:r>
              <a:rPr lang="en-US" sz="800" dirty="0">
                <a:solidFill>
                  <a:schemeClr val="dk1"/>
                </a:solidFill>
              </a:rPr>
              <a:t> </a:t>
            </a:r>
            <a:r>
              <a:rPr lang="en-US" sz="800" dirty="0" err="1">
                <a:solidFill>
                  <a:schemeClr val="dk1"/>
                </a:solidFill>
              </a:rPr>
              <a:t>vehicula</a:t>
            </a:r>
            <a:r>
              <a:rPr lang="en-US" sz="800" dirty="0">
                <a:solidFill>
                  <a:schemeClr val="dk1"/>
                </a:solidFill>
              </a:rPr>
              <a:t> ligula ac </a:t>
            </a:r>
            <a:r>
              <a:rPr lang="en-US" sz="800" dirty="0" err="1">
                <a:solidFill>
                  <a:schemeClr val="dk1"/>
                </a:solidFill>
              </a:rPr>
              <a:t>congue</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Nullam</a:t>
            </a:r>
            <a:r>
              <a:rPr lang="en-US" sz="800" dirty="0">
                <a:solidFill>
                  <a:schemeClr val="dk1"/>
                </a:solidFill>
              </a:rPr>
              <a:t> </a:t>
            </a:r>
            <a:r>
              <a:rPr lang="en-US" sz="800" dirty="0" err="1">
                <a:solidFill>
                  <a:schemeClr val="dk1"/>
                </a:solidFill>
              </a:rPr>
              <a:t>nunc</a:t>
            </a:r>
            <a:r>
              <a:rPr lang="en-US" sz="800" dirty="0">
                <a:solidFill>
                  <a:schemeClr val="dk1"/>
                </a:solidFill>
              </a:rPr>
              <a:t> </a:t>
            </a:r>
            <a:r>
              <a:rPr lang="en-US" sz="800" dirty="0" err="1">
                <a:solidFill>
                  <a:schemeClr val="dk1"/>
                </a:solidFill>
              </a:rPr>
              <a:t>purus</a:t>
            </a:r>
            <a:r>
              <a:rPr lang="en-US" sz="800" dirty="0">
                <a:solidFill>
                  <a:schemeClr val="dk1"/>
                </a:solidFill>
              </a:rPr>
              <a:t>, </a:t>
            </a:r>
            <a:r>
              <a:rPr lang="en-US" sz="800" dirty="0" err="1">
                <a:solidFill>
                  <a:schemeClr val="dk1"/>
                </a:solidFill>
              </a:rPr>
              <a:t>blandit</a:t>
            </a:r>
            <a:r>
              <a:rPr lang="en-US" sz="800" dirty="0">
                <a:solidFill>
                  <a:schemeClr val="dk1"/>
                </a:solidFill>
              </a:rPr>
              <a:t> at </a:t>
            </a:r>
            <a:r>
              <a:rPr lang="en-US" sz="800" dirty="0" err="1">
                <a:solidFill>
                  <a:schemeClr val="dk1"/>
                </a:solidFill>
              </a:rPr>
              <a:t>vehicula</a:t>
            </a:r>
            <a:r>
              <a:rPr lang="en-US" sz="800" dirty="0">
                <a:solidFill>
                  <a:schemeClr val="dk1"/>
                </a:solidFill>
              </a:rPr>
              <a:t> vitae, </a:t>
            </a:r>
            <a:r>
              <a:rPr lang="en-US" sz="800" dirty="0" err="1">
                <a:solidFill>
                  <a:schemeClr val="dk1"/>
                </a:solidFill>
              </a:rPr>
              <a:t>facilisis</a:t>
            </a:r>
            <a:r>
              <a:rPr lang="en-US" sz="800" dirty="0">
                <a:solidFill>
                  <a:schemeClr val="dk1"/>
                </a:solidFill>
              </a:rPr>
              <a:t> et lacus. </a:t>
            </a:r>
            <a:r>
              <a:rPr lang="en-US" sz="800" dirty="0" err="1">
                <a:solidFill>
                  <a:schemeClr val="dk1"/>
                </a:solidFill>
              </a:rPr>
              <a:t>Etiam</a:t>
            </a:r>
            <a:r>
              <a:rPr lang="en-US" sz="800" dirty="0">
                <a:solidFill>
                  <a:schemeClr val="dk1"/>
                </a:solidFill>
              </a:rPr>
              <a:t> </a:t>
            </a:r>
            <a:r>
              <a:rPr lang="en-US" sz="800" dirty="0" err="1">
                <a:solidFill>
                  <a:schemeClr val="dk1"/>
                </a:solidFill>
              </a:rPr>
              <a:t>sagittis</a:t>
            </a:r>
            <a:r>
              <a:rPr lang="en-US" sz="800" dirty="0">
                <a:solidFill>
                  <a:schemeClr val="dk1"/>
                </a:solidFill>
              </a:rPr>
              <a:t> </a:t>
            </a:r>
            <a:r>
              <a:rPr lang="en-US" sz="800" dirty="0" err="1">
                <a:solidFill>
                  <a:schemeClr val="dk1"/>
                </a:solidFill>
              </a:rPr>
              <a:t>fermentum</a:t>
            </a:r>
            <a:r>
              <a:rPr lang="en-US" sz="800" dirty="0">
                <a:solidFill>
                  <a:schemeClr val="dk1"/>
                </a:solidFill>
              </a:rPr>
              <a:t> </a:t>
            </a:r>
            <a:r>
              <a:rPr lang="en-US" sz="800" dirty="0" err="1">
                <a:solidFill>
                  <a:schemeClr val="dk1"/>
                </a:solidFill>
              </a:rPr>
              <a:t>mauris</a:t>
            </a:r>
            <a:r>
              <a:rPr lang="en-US" sz="800" dirty="0">
                <a:solidFill>
                  <a:schemeClr val="dk1"/>
                </a:solidFill>
              </a:rPr>
              <a:t> in </a:t>
            </a:r>
            <a:r>
              <a:rPr lang="en-US" sz="800" dirty="0" err="1">
                <a:solidFill>
                  <a:schemeClr val="dk1"/>
                </a:solidFill>
              </a:rPr>
              <a:t>pulvinar</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fringilla</a:t>
            </a:r>
            <a:r>
              <a:rPr lang="en-US" sz="800" dirty="0">
                <a:solidFill>
                  <a:schemeClr val="dk1"/>
                </a:solidFill>
              </a:rPr>
              <a:t> </a:t>
            </a:r>
            <a:r>
              <a:rPr lang="en-US" sz="800" dirty="0" err="1">
                <a:solidFill>
                  <a:schemeClr val="dk1"/>
                </a:solidFill>
              </a:rPr>
              <a:t>tortor</a:t>
            </a:r>
            <a:r>
              <a:rPr lang="en-US" sz="800" dirty="0">
                <a:solidFill>
                  <a:schemeClr val="dk1"/>
                </a:solidFill>
              </a:rPr>
              <a:t> id </a:t>
            </a:r>
            <a:r>
              <a:rPr lang="en-US" sz="800" dirty="0" err="1">
                <a:solidFill>
                  <a:schemeClr val="dk1"/>
                </a:solidFill>
              </a:rPr>
              <a:t>porttitor</a:t>
            </a:r>
            <a:r>
              <a:rPr lang="en-US" sz="800" dirty="0">
                <a:solidFill>
                  <a:schemeClr val="dk1"/>
                </a:solidFill>
              </a:rPr>
              <a:t> </a:t>
            </a:r>
            <a:r>
              <a:rPr lang="en-US" sz="800" dirty="0" err="1">
                <a:solidFill>
                  <a:schemeClr val="dk1"/>
                </a:solidFill>
              </a:rPr>
              <a:t>scelerisque</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err="1">
                <a:solidFill>
                  <a:schemeClr val="dk1"/>
                </a:solidFill>
              </a:rPr>
              <a:t>Aliquam</a:t>
            </a:r>
            <a:r>
              <a:rPr lang="en-US" sz="800" dirty="0">
                <a:solidFill>
                  <a:schemeClr val="dk1"/>
                </a:solidFill>
              </a:rPr>
              <a:t> </a:t>
            </a:r>
            <a:r>
              <a:rPr lang="en-US" sz="800" dirty="0" err="1">
                <a:solidFill>
                  <a:schemeClr val="dk1"/>
                </a:solidFill>
              </a:rPr>
              <a:t>aliquet</a:t>
            </a:r>
            <a:r>
              <a:rPr lang="en-US" sz="800" dirty="0">
                <a:solidFill>
                  <a:schemeClr val="dk1"/>
                </a:solidFill>
              </a:rPr>
              <a:t> vitae </a:t>
            </a:r>
            <a:r>
              <a:rPr lang="en-US" sz="800" dirty="0" err="1">
                <a:solidFill>
                  <a:schemeClr val="dk1"/>
                </a:solidFill>
              </a:rPr>
              <a:t>lorem</a:t>
            </a:r>
            <a:r>
              <a:rPr lang="en-US" sz="800" dirty="0">
                <a:solidFill>
                  <a:schemeClr val="dk1"/>
                </a:solidFill>
              </a:rPr>
              <a:t> sit </a:t>
            </a:r>
            <a:r>
              <a:rPr lang="en-US" sz="800" dirty="0" err="1">
                <a:solidFill>
                  <a:schemeClr val="dk1"/>
                </a:solidFill>
              </a:rPr>
              <a:t>amet</a:t>
            </a:r>
            <a:r>
              <a:rPr lang="en-US" sz="800" dirty="0">
                <a:solidFill>
                  <a:schemeClr val="dk1"/>
                </a:solidFill>
              </a:rPr>
              <a:t> </a:t>
            </a:r>
            <a:r>
              <a:rPr lang="en-US" sz="800" dirty="0" err="1">
                <a:solidFill>
                  <a:schemeClr val="dk1"/>
                </a:solidFill>
              </a:rPr>
              <a:t>pulvinar</a:t>
            </a:r>
            <a:r>
              <a:rPr lang="en-US" sz="800" dirty="0">
                <a:solidFill>
                  <a:schemeClr val="dk1"/>
                </a:solidFill>
              </a:rPr>
              <a:t>. </a:t>
            </a:r>
            <a:r>
              <a:rPr lang="en-US" sz="800" dirty="0" err="1">
                <a:solidFill>
                  <a:schemeClr val="dk1"/>
                </a:solidFill>
              </a:rPr>
              <a:t>Etiam</a:t>
            </a:r>
            <a:r>
              <a:rPr lang="en-US" sz="800" dirty="0">
                <a:solidFill>
                  <a:schemeClr val="dk1"/>
                </a:solidFill>
              </a:rPr>
              <a:t> </a:t>
            </a:r>
            <a:r>
              <a:rPr lang="en-US" sz="800" dirty="0" err="1">
                <a:solidFill>
                  <a:schemeClr val="dk1"/>
                </a:solidFill>
              </a:rPr>
              <a:t>cursus</a:t>
            </a:r>
            <a:r>
              <a:rPr lang="en-US" sz="800" dirty="0">
                <a:solidFill>
                  <a:schemeClr val="dk1"/>
                </a:solidFill>
              </a:rPr>
              <a:t> </a:t>
            </a:r>
            <a:r>
              <a:rPr lang="en-US" sz="800" dirty="0" err="1">
                <a:solidFill>
                  <a:schemeClr val="dk1"/>
                </a:solidFill>
              </a:rPr>
              <a:t>risus</a:t>
            </a:r>
            <a:r>
              <a:rPr lang="en-US" sz="800" dirty="0">
                <a:solidFill>
                  <a:schemeClr val="dk1"/>
                </a:solidFill>
              </a:rPr>
              <a:t> a </a:t>
            </a:r>
            <a:r>
              <a:rPr lang="en-US" sz="800" dirty="0" err="1">
                <a:solidFill>
                  <a:schemeClr val="dk1"/>
                </a:solidFill>
              </a:rPr>
              <a:t>metus</a:t>
            </a:r>
            <a:r>
              <a:rPr lang="en-US" sz="800" dirty="0">
                <a:solidFill>
                  <a:schemeClr val="dk1"/>
                </a:solidFill>
              </a:rPr>
              <a:t> </a:t>
            </a:r>
            <a:r>
              <a:rPr lang="en-US" sz="800" dirty="0" err="1">
                <a:solidFill>
                  <a:schemeClr val="dk1"/>
                </a:solidFill>
              </a:rPr>
              <a:t>congue</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Fusce</a:t>
            </a:r>
            <a:r>
              <a:rPr lang="en-US" sz="800" dirty="0">
                <a:solidFill>
                  <a:schemeClr val="dk1"/>
                </a:solidFill>
              </a:rPr>
              <a:t> </a:t>
            </a:r>
            <a:r>
              <a:rPr lang="en-US" sz="800" dirty="0" err="1">
                <a:solidFill>
                  <a:schemeClr val="dk1"/>
                </a:solidFill>
              </a:rPr>
              <a:t>turpis</a:t>
            </a:r>
            <a:r>
              <a:rPr lang="en-US" sz="800" dirty="0">
                <a:solidFill>
                  <a:schemeClr val="dk1"/>
                </a:solidFill>
              </a:rPr>
              <a:t> </a:t>
            </a:r>
            <a:r>
              <a:rPr lang="en-US" sz="800" dirty="0" err="1">
                <a:solidFill>
                  <a:schemeClr val="dk1"/>
                </a:solidFill>
              </a:rPr>
              <a:t>velit</a:t>
            </a:r>
            <a:r>
              <a:rPr lang="en-US" sz="800" dirty="0">
                <a:solidFill>
                  <a:schemeClr val="dk1"/>
                </a:solidFill>
              </a:rPr>
              <a:t>, </a:t>
            </a:r>
            <a:r>
              <a:rPr lang="en-US" sz="800" dirty="0" err="1">
                <a:solidFill>
                  <a:schemeClr val="dk1"/>
                </a:solidFill>
              </a:rPr>
              <a:t>varius</a:t>
            </a:r>
            <a:r>
              <a:rPr lang="en-US" sz="800" dirty="0">
                <a:solidFill>
                  <a:schemeClr val="dk1"/>
                </a:solidFill>
              </a:rPr>
              <a:t> a </a:t>
            </a:r>
            <a:r>
              <a:rPr lang="en-US" sz="800" dirty="0" err="1">
                <a:solidFill>
                  <a:schemeClr val="dk1"/>
                </a:solidFill>
              </a:rPr>
              <a:t>tincidunt</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lacinia</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nunc</a:t>
            </a:r>
            <a:r>
              <a:rPr lang="en-US" sz="800" dirty="0">
                <a:solidFill>
                  <a:schemeClr val="dk1"/>
                </a:solidFill>
              </a:rPr>
              <a:t>. </a:t>
            </a:r>
            <a:r>
              <a:rPr lang="en-US" sz="800" dirty="0" err="1">
                <a:solidFill>
                  <a:schemeClr val="dk1"/>
                </a:solidFill>
              </a:rPr>
              <a:t>Cras</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massa</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lectus</a:t>
            </a:r>
            <a:r>
              <a:rPr lang="en-US" sz="800" dirty="0">
                <a:solidFill>
                  <a:schemeClr val="dk1"/>
                </a:solidFill>
              </a:rPr>
              <a:t> </a:t>
            </a:r>
            <a:r>
              <a:rPr lang="en-US" sz="800" dirty="0" err="1">
                <a:solidFill>
                  <a:schemeClr val="dk1"/>
                </a:solidFill>
              </a:rPr>
              <a:t>laoreet</a:t>
            </a:r>
            <a:r>
              <a:rPr lang="en-US" sz="800" dirty="0">
                <a:solidFill>
                  <a:schemeClr val="dk1"/>
                </a:solidFill>
              </a:rPr>
              <a:t> </a:t>
            </a:r>
            <a:r>
              <a:rPr lang="en-US" sz="800" dirty="0" err="1">
                <a:solidFill>
                  <a:schemeClr val="dk1"/>
                </a:solidFill>
              </a:rPr>
              <a:t>cursus</a:t>
            </a:r>
            <a:r>
              <a:rPr lang="en-US" sz="800" dirty="0">
                <a:solidFill>
                  <a:schemeClr val="dk1"/>
                </a:solidFill>
              </a:rPr>
              <a:t> in </a:t>
            </a:r>
            <a:r>
              <a:rPr lang="en-US" sz="800" dirty="0" err="1">
                <a:solidFill>
                  <a:schemeClr val="dk1"/>
                </a:solidFill>
              </a:rPr>
              <a:t>vel</a:t>
            </a:r>
            <a:r>
              <a:rPr lang="en-US" sz="800" dirty="0">
                <a:solidFill>
                  <a:schemeClr val="dk1"/>
                </a:solidFill>
              </a:rPr>
              <a:t> mi. </a:t>
            </a:r>
            <a:r>
              <a:rPr lang="en-US" sz="800" dirty="0" err="1">
                <a:solidFill>
                  <a:schemeClr val="dk1"/>
                </a:solidFill>
              </a:rPr>
              <a:t>Cras</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rutrum</a:t>
            </a:r>
            <a:r>
              <a:rPr lang="en-US" sz="800" dirty="0">
                <a:solidFill>
                  <a:schemeClr val="dk1"/>
                </a:solidFill>
              </a:rPr>
              <a:t> sit </a:t>
            </a:r>
            <a:r>
              <a:rPr lang="en-US" sz="800" dirty="0" err="1">
                <a:solidFill>
                  <a:schemeClr val="dk1"/>
                </a:solidFill>
              </a:rPr>
              <a:t>amet</a:t>
            </a:r>
            <a:r>
              <a:rPr lang="en-US" sz="800" dirty="0">
                <a:solidFill>
                  <a:schemeClr val="dk1"/>
                </a:solidFill>
              </a:rPr>
              <a:t> </a:t>
            </a:r>
            <a:r>
              <a:rPr lang="en-US" sz="800" dirty="0" err="1">
                <a:solidFill>
                  <a:schemeClr val="dk1"/>
                </a:solidFill>
              </a:rPr>
              <a:t>sollicitudin</a:t>
            </a:r>
            <a:r>
              <a:rPr lang="en-US" sz="800" dirty="0">
                <a:solidFill>
                  <a:schemeClr val="dk1"/>
                </a:solidFill>
              </a:rPr>
              <a:t> dictum, </a:t>
            </a:r>
            <a:r>
              <a:rPr lang="en-US" sz="800" dirty="0" err="1">
                <a:solidFill>
                  <a:schemeClr val="dk1"/>
                </a:solidFill>
              </a:rPr>
              <a:t>fringilla</a:t>
            </a:r>
            <a:r>
              <a:rPr lang="en-US" sz="800" dirty="0">
                <a:solidFill>
                  <a:schemeClr val="dk1"/>
                </a:solidFill>
              </a:rPr>
              <a:t> </a:t>
            </a:r>
            <a:r>
              <a:rPr lang="en-US" sz="800" dirty="0" err="1">
                <a:solidFill>
                  <a:schemeClr val="dk1"/>
                </a:solidFill>
              </a:rPr>
              <a:t>sed</a:t>
            </a:r>
            <a:r>
              <a:rPr lang="en-US" sz="800" dirty="0">
                <a:solidFill>
                  <a:schemeClr val="dk1"/>
                </a:solidFill>
              </a:rPr>
              <a:t> diam. </a:t>
            </a:r>
            <a:r>
              <a:rPr lang="en-US" sz="800" dirty="0" err="1">
                <a:solidFill>
                  <a:schemeClr val="dk1"/>
                </a:solidFill>
              </a:rPr>
              <a:t>Donec</a:t>
            </a:r>
            <a:r>
              <a:rPr lang="en-US" sz="800" dirty="0">
                <a:solidFill>
                  <a:schemeClr val="dk1"/>
                </a:solidFill>
              </a:rPr>
              <a:t> </a:t>
            </a:r>
            <a:r>
              <a:rPr lang="en-US" sz="800" dirty="0" err="1">
                <a:solidFill>
                  <a:schemeClr val="dk1"/>
                </a:solidFill>
              </a:rPr>
              <a:t>commodo</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volutpat</a:t>
            </a:r>
            <a:r>
              <a:rPr lang="en-US" sz="800" dirty="0">
                <a:solidFill>
                  <a:schemeClr val="dk1"/>
                </a:solidFill>
              </a:rPr>
              <a:t>, id </a:t>
            </a:r>
            <a:r>
              <a:rPr lang="en-US" sz="800" dirty="0" err="1">
                <a:solidFill>
                  <a:schemeClr val="dk1"/>
                </a:solidFill>
              </a:rPr>
              <a:t>imperdiet</a:t>
            </a:r>
            <a:r>
              <a:rPr lang="en-US" sz="800" dirty="0">
                <a:solidFill>
                  <a:schemeClr val="dk1"/>
                </a:solidFill>
              </a:rPr>
              <a:t> </a:t>
            </a:r>
            <a:r>
              <a:rPr lang="en-US" sz="800" dirty="0" err="1">
                <a:solidFill>
                  <a:schemeClr val="dk1"/>
                </a:solidFill>
              </a:rPr>
              <a:t>nunc</a:t>
            </a:r>
            <a:r>
              <a:rPr lang="en-US" sz="800" dirty="0">
                <a:solidFill>
                  <a:schemeClr val="dk1"/>
                </a:solidFill>
              </a:rPr>
              <a:t> </a:t>
            </a:r>
            <a:r>
              <a:rPr lang="en-US" sz="800" dirty="0" err="1">
                <a:solidFill>
                  <a:schemeClr val="dk1"/>
                </a:solidFill>
              </a:rPr>
              <a:t>congue</a:t>
            </a:r>
            <a:r>
              <a:rPr lang="en-US" sz="800" dirty="0">
                <a:solidFill>
                  <a:schemeClr val="dk1"/>
                </a:solidFill>
              </a:rPr>
              <a:t>. </a:t>
            </a:r>
            <a:r>
              <a:rPr lang="en-US" sz="800" dirty="0" err="1">
                <a:solidFill>
                  <a:schemeClr val="dk1"/>
                </a:solidFill>
              </a:rPr>
              <a:t>Curabitur</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vulputate</a:t>
            </a:r>
            <a:r>
              <a:rPr lang="en-US" sz="800" dirty="0">
                <a:solidFill>
                  <a:schemeClr val="dk1"/>
                </a:solidFill>
              </a:rPr>
              <a:t> </a:t>
            </a:r>
            <a:r>
              <a:rPr lang="en-US" sz="800" dirty="0" err="1">
                <a:solidFill>
                  <a:schemeClr val="dk1"/>
                </a:solidFill>
              </a:rPr>
              <a:t>viverra</a:t>
            </a:r>
            <a:r>
              <a:rPr lang="en-US" sz="800" dirty="0">
                <a:solidFill>
                  <a:schemeClr val="dk1"/>
                </a:solidFill>
              </a:rPr>
              <a:t>. </a:t>
            </a:r>
            <a:r>
              <a:rPr lang="en-US" sz="800" dirty="0" err="1">
                <a:solidFill>
                  <a:schemeClr val="dk1"/>
                </a:solidFill>
              </a:rPr>
              <a:t>Morbi</a:t>
            </a:r>
            <a:r>
              <a:rPr lang="en-US" sz="800" dirty="0">
                <a:solidFill>
                  <a:schemeClr val="dk1"/>
                </a:solidFill>
              </a:rPr>
              <a:t> </a:t>
            </a:r>
            <a:r>
              <a:rPr lang="en-US" sz="800" dirty="0" err="1">
                <a:solidFill>
                  <a:schemeClr val="dk1"/>
                </a:solidFill>
              </a:rPr>
              <a:t>sagittis</a:t>
            </a:r>
            <a:r>
              <a:rPr lang="en-US" sz="800" dirty="0">
                <a:solidFill>
                  <a:schemeClr val="dk1"/>
                </a:solidFill>
              </a:rPr>
              <a:t>, </a:t>
            </a:r>
            <a:r>
              <a:rPr lang="en-US" sz="800" dirty="0" err="1">
                <a:solidFill>
                  <a:schemeClr val="dk1"/>
                </a:solidFill>
              </a:rPr>
              <a:t>purus</a:t>
            </a:r>
            <a:r>
              <a:rPr lang="en-US" sz="800" dirty="0">
                <a:solidFill>
                  <a:schemeClr val="dk1"/>
                </a:solidFill>
              </a:rPr>
              <a:t> in semper </a:t>
            </a:r>
            <a:r>
              <a:rPr lang="en-US" sz="800" dirty="0" err="1">
                <a:solidFill>
                  <a:schemeClr val="dk1"/>
                </a:solidFill>
              </a:rPr>
              <a:t>vulputate</a:t>
            </a:r>
            <a:r>
              <a:rPr lang="en-US" sz="800" dirty="0">
                <a:solidFill>
                  <a:schemeClr val="dk1"/>
                </a:solidFill>
              </a:rPr>
              <a:t>, magna </a:t>
            </a:r>
            <a:r>
              <a:rPr lang="en-US" sz="800" dirty="0" err="1">
                <a:solidFill>
                  <a:schemeClr val="dk1"/>
                </a:solidFill>
              </a:rPr>
              <a:t>velit</a:t>
            </a:r>
            <a:r>
              <a:rPr lang="en-US" sz="800" dirty="0">
                <a:solidFill>
                  <a:schemeClr val="dk1"/>
                </a:solidFill>
              </a:rPr>
              <a:t> </a:t>
            </a:r>
            <a:r>
              <a:rPr lang="en-US" sz="800" dirty="0" err="1">
                <a:solidFill>
                  <a:schemeClr val="dk1"/>
                </a:solidFill>
              </a:rPr>
              <a:t>mollis</a:t>
            </a:r>
            <a:r>
              <a:rPr lang="en-US" sz="800" dirty="0">
                <a:solidFill>
                  <a:schemeClr val="dk1"/>
                </a:solidFill>
              </a:rPr>
              <a:t> lacus, </a:t>
            </a:r>
            <a:r>
              <a:rPr lang="en-US" sz="800" dirty="0" err="1">
                <a:solidFill>
                  <a:schemeClr val="dk1"/>
                </a:solidFill>
              </a:rPr>
              <a:t>sed</a:t>
            </a:r>
            <a:r>
              <a:rPr lang="en-US" sz="800" dirty="0">
                <a:solidFill>
                  <a:schemeClr val="dk1"/>
                </a:solidFill>
              </a:rPr>
              <a:t> </a:t>
            </a:r>
            <a:r>
              <a:rPr lang="en-US" sz="800" dirty="0" err="1">
                <a:solidFill>
                  <a:schemeClr val="dk1"/>
                </a:solidFill>
              </a:rPr>
              <a:t>vehicula</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velit</a:t>
            </a:r>
            <a:r>
              <a:rPr lang="en-US" sz="800" dirty="0">
                <a:solidFill>
                  <a:schemeClr val="dk1"/>
                </a:solidFill>
              </a:rPr>
              <a:t> ac </a:t>
            </a:r>
            <a:r>
              <a:rPr lang="en-US" sz="800" dirty="0" err="1">
                <a:solidFill>
                  <a:schemeClr val="dk1"/>
                </a:solidFill>
              </a:rPr>
              <a:t>eros</a:t>
            </a:r>
            <a:r>
              <a:rPr lang="en-US" sz="800" dirty="0">
                <a:solidFill>
                  <a:schemeClr val="dk1"/>
                </a:solidFill>
              </a:rPr>
              <a:t>. </a:t>
            </a:r>
            <a:r>
              <a:rPr lang="en-US" sz="800" dirty="0" err="1">
                <a:solidFill>
                  <a:schemeClr val="dk1"/>
                </a:solidFill>
              </a:rPr>
              <a:t>Pellentesque</a:t>
            </a:r>
            <a:r>
              <a:rPr lang="en-US" sz="800" dirty="0">
                <a:solidFill>
                  <a:schemeClr val="dk1"/>
                </a:solidFill>
              </a:rPr>
              <a:t> </a:t>
            </a:r>
            <a:r>
              <a:rPr lang="en-US" sz="800" dirty="0" err="1">
                <a:solidFill>
                  <a:schemeClr val="dk1"/>
                </a:solidFill>
              </a:rPr>
              <a:t>porttitor</a:t>
            </a:r>
            <a:r>
              <a:rPr lang="en-US" sz="800" dirty="0">
                <a:solidFill>
                  <a:schemeClr val="dk1"/>
                </a:solidFill>
              </a:rPr>
              <a:t> </a:t>
            </a:r>
            <a:r>
              <a:rPr lang="en-US" sz="800" dirty="0" err="1">
                <a:solidFill>
                  <a:schemeClr val="dk1"/>
                </a:solidFill>
              </a:rPr>
              <a:t>ullamcorper</a:t>
            </a:r>
            <a:r>
              <a:rPr lang="en-US" sz="800" dirty="0">
                <a:solidFill>
                  <a:schemeClr val="dk1"/>
                </a:solidFill>
              </a:rPr>
              <a:t> </a:t>
            </a:r>
            <a:r>
              <a:rPr lang="en-US" sz="800" dirty="0" err="1">
                <a:solidFill>
                  <a:schemeClr val="dk1"/>
                </a:solidFill>
              </a:rPr>
              <a:t>arcu</a:t>
            </a:r>
            <a:r>
              <a:rPr lang="en-US" sz="800" dirty="0">
                <a:solidFill>
                  <a:schemeClr val="dk1"/>
                </a:solidFill>
              </a:rPr>
              <a:t> vitae </a:t>
            </a:r>
            <a:r>
              <a:rPr lang="en-US" sz="800" dirty="0" err="1">
                <a:solidFill>
                  <a:schemeClr val="dk1"/>
                </a:solidFill>
              </a:rPr>
              <a:t>posuere</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a:solidFill>
                  <a:schemeClr val="dk1"/>
                </a:solidFill>
              </a:rPr>
              <a:t>Maecenas </a:t>
            </a:r>
            <a:r>
              <a:rPr lang="en-US" sz="800" dirty="0" err="1">
                <a:solidFill>
                  <a:schemeClr val="dk1"/>
                </a:solidFill>
              </a:rPr>
              <a:t>eu</a:t>
            </a:r>
            <a:r>
              <a:rPr lang="en-US" sz="800" dirty="0">
                <a:solidFill>
                  <a:schemeClr val="dk1"/>
                </a:solidFill>
              </a:rPr>
              <a:t> </a:t>
            </a:r>
            <a:r>
              <a:rPr lang="en-US" sz="800" dirty="0" err="1">
                <a:solidFill>
                  <a:schemeClr val="dk1"/>
                </a:solidFill>
              </a:rPr>
              <a:t>odio</a:t>
            </a:r>
            <a:r>
              <a:rPr lang="en-US" sz="800" dirty="0">
                <a:solidFill>
                  <a:schemeClr val="dk1"/>
                </a:solidFill>
              </a:rPr>
              <a:t> </a:t>
            </a:r>
            <a:r>
              <a:rPr lang="en-US" sz="800" dirty="0" err="1">
                <a:solidFill>
                  <a:schemeClr val="dk1"/>
                </a:solidFill>
              </a:rPr>
              <a:t>condimentum</a:t>
            </a:r>
            <a:r>
              <a:rPr lang="en-US" sz="800" dirty="0">
                <a:solidFill>
                  <a:schemeClr val="dk1"/>
                </a:solidFill>
              </a:rPr>
              <a:t>, </a:t>
            </a:r>
            <a:r>
              <a:rPr lang="en-US" sz="800" dirty="0" err="1">
                <a:solidFill>
                  <a:schemeClr val="dk1"/>
                </a:solidFill>
              </a:rPr>
              <a:t>sodales</a:t>
            </a:r>
            <a:r>
              <a:rPr lang="en-US" sz="800" dirty="0">
                <a:solidFill>
                  <a:schemeClr val="dk1"/>
                </a:solidFill>
              </a:rPr>
              <a:t> </a:t>
            </a:r>
            <a:r>
              <a:rPr lang="en-US" sz="800" dirty="0" err="1">
                <a:solidFill>
                  <a:schemeClr val="dk1"/>
                </a:solidFill>
              </a:rPr>
              <a:t>purus</a:t>
            </a:r>
            <a:r>
              <a:rPr lang="en-US" sz="800" dirty="0">
                <a:solidFill>
                  <a:schemeClr val="dk1"/>
                </a:solidFill>
              </a:rPr>
              <a:t> </a:t>
            </a:r>
            <a:r>
              <a:rPr lang="en-US" sz="800" dirty="0" err="1">
                <a:solidFill>
                  <a:schemeClr val="dk1"/>
                </a:solidFill>
              </a:rPr>
              <a:t>eu</a:t>
            </a:r>
            <a:r>
              <a:rPr lang="en-US" sz="800" dirty="0">
                <a:solidFill>
                  <a:schemeClr val="dk1"/>
                </a:solidFill>
              </a:rPr>
              <a:t>, dictum </a:t>
            </a:r>
            <a:r>
              <a:rPr lang="en-US" sz="800" dirty="0" err="1">
                <a:solidFill>
                  <a:schemeClr val="dk1"/>
                </a:solidFill>
              </a:rPr>
              <a:t>augue</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varius</a:t>
            </a:r>
            <a:r>
              <a:rPr lang="en-US" sz="800" dirty="0">
                <a:solidFill>
                  <a:schemeClr val="dk1"/>
                </a:solidFill>
              </a:rPr>
              <a:t>, magna </a:t>
            </a:r>
            <a:r>
              <a:rPr lang="en-US" sz="800" dirty="0" err="1">
                <a:solidFill>
                  <a:schemeClr val="dk1"/>
                </a:solidFill>
              </a:rPr>
              <a:t>ut</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fringilla</a:t>
            </a:r>
            <a:r>
              <a:rPr lang="en-US" sz="800" dirty="0">
                <a:solidFill>
                  <a:schemeClr val="dk1"/>
                </a:solidFill>
              </a:rPr>
              <a:t>, </a:t>
            </a:r>
            <a:r>
              <a:rPr lang="en-US" sz="800" dirty="0" err="1">
                <a:solidFill>
                  <a:schemeClr val="dk1"/>
                </a:solidFill>
              </a:rPr>
              <a:t>velit</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commodo</a:t>
            </a:r>
            <a:r>
              <a:rPr lang="en-US" sz="800" dirty="0">
                <a:solidFill>
                  <a:schemeClr val="dk1"/>
                </a:solidFill>
              </a:rPr>
              <a:t> </a:t>
            </a:r>
            <a:r>
              <a:rPr lang="en-US" sz="800" dirty="0" err="1">
                <a:solidFill>
                  <a:schemeClr val="dk1"/>
                </a:solidFill>
              </a:rPr>
              <a:t>elit</a:t>
            </a:r>
            <a:r>
              <a:rPr lang="en-US" sz="800" dirty="0">
                <a:solidFill>
                  <a:schemeClr val="dk1"/>
                </a:solidFill>
              </a:rPr>
              <a:t>, vitae </a:t>
            </a:r>
            <a:r>
              <a:rPr lang="en-US" sz="800" dirty="0" err="1">
                <a:solidFill>
                  <a:schemeClr val="dk1"/>
                </a:solidFill>
              </a:rPr>
              <a:t>sagittis</a:t>
            </a:r>
            <a:r>
              <a:rPr lang="en-US" sz="800" dirty="0">
                <a:solidFill>
                  <a:schemeClr val="dk1"/>
                </a:solidFill>
              </a:rPr>
              <a:t> </a:t>
            </a:r>
            <a:r>
              <a:rPr lang="en-US" sz="800" dirty="0" err="1">
                <a:solidFill>
                  <a:schemeClr val="dk1"/>
                </a:solidFill>
              </a:rPr>
              <a:t>tortor</a:t>
            </a:r>
            <a:r>
              <a:rPr lang="en-US" sz="800" dirty="0">
                <a:solidFill>
                  <a:schemeClr val="dk1"/>
                </a:solidFill>
              </a:rPr>
              <a:t> </a:t>
            </a:r>
            <a:r>
              <a:rPr lang="en-US" sz="800" dirty="0" err="1">
                <a:solidFill>
                  <a:schemeClr val="dk1"/>
                </a:solidFill>
              </a:rPr>
              <a:t>neque</a:t>
            </a:r>
            <a:r>
              <a:rPr lang="en-US" sz="800" dirty="0">
                <a:solidFill>
                  <a:schemeClr val="dk1"/>
                </a:solidFill>
              </a:rPr>
              <a:t> at </a:t>
            </a:r>
            <a:r>
              <a:rPr lang="en-US" sz="800" dirty="0" err="1">
                <a:solidFill>
                  <a:schemeClr val="dk1"/>
                </a:solidFill>
              </a:rPr>
              <a:t>risus</a:t>
            </a:r>
            <a:r>
              <a:rPr lang="en-US" sz="800" dirty="0">
                <a:solidFill>
                  <a:schemeClr val="dk1"/>
                </a:solidFill>
              </a:rPr>
              <a:t>. </a:t>
            </a:r>
            <a:r>
              <a:rPr lang="en-US" sz="800" dirty="0" err="1">
                <a:solidFill>
                  <a:schemeClr val="dk1"/>
                </a:solidFill>
              </a:rPr>
              <a:t>Aenean</a:t>
            </a:r>
            <a:r>
              <a:rPr lang="en-US" sz="800" dirty="0">
                <a:solidFill>
                  <a:schemeClr val="dk1"/>
                </a:solidFill>
              </a:rPr>
              <a:t> </a:t>
            </a:r>
            <a:r>
              <a:rPr lang="en-US" sz="800" dirty="0" err="1">
                <a:solidFill>
                  <a:schemeClr val="dk1"/>
                </a:solidFill>
              </a:rPr>
              <a:t>sagittis</a:t>
            </a:r>
            <a:r>
              <a:rPr lang="en-US" sz="800" dirty="0">
                <a:solidFill>
                  <a:schemeClr val="dk1"/>
                </a:solidFill>
              </a:rPr>
              <a:t> </a:t>
            </a:r>
            <a:r>
              <a:rPr lang="en-US" sz="800" dirty="0" err="1">
                <a:solidFill>
                  <a:schemeClr val="dk1"/>
                </a:solidFill>
              </a:rPr>
              <a:t>ultricies</a:t>
            </a:r>
            <a:r>
              <a:rPr lang="en-US" sz="800" dirty="0">
                <a:solidFill>
                  <a:schemeClr val="dk1"/>
                </a:solidFill>
              </a:rPr>
              <a:t> </a:t>
            </a:r>
            <a:r>
              <a:rPr lang="en-US" sz="800" dirty="0" err="1">
                <a:solidFill>
                  <a:schemeClr val="dk1"/>
                </a:solidFill>
              </a:rPr>
              <a:t>nibh</a:t>
            </a:r>
            <a:r>
              <a:rPr lang="en-US" sz="800" dirty="0">
                <a:solidFill>
                  <a:schemeClr val="dk1"/>
                </a:solidFill>
              </a:rPr>
              <a:t>, at </a:t>
            </a:r>
            <a:r>
              <a:rPr lang="en-US" sz="800" dirty="0" err="1">
                <a:solidFill>
                  <a:schemeClr val="dk1"/>
                </a:solidFill>
              </a:rPr>
              <a:t>hendrerit</a:t>
            </a:r>
            <a:r>
              <a:rPr lang="en-US" sz="800" dirty="0">
                <a:solidFill>
                  <a:schemeClr val="dk1"/>
                </a:solidFill>
              </a:rPr>
              <a:t> </a:t>
            </a:r>
            <a:r>
              <a:rPr lang="en-US" sz="800" dirty="0" err="1">
                <a:solidFill>
                  <a:schemeClr val="dk1"/>
                </a:solidFill>
              </a:rPr>
              <a:t>justo</a:t>
            </a:r>
            <a:r>
              <a:rPr lang="en-US" sz="800" dirty="0">
                <a:solidFill>
                  <a:schemeClr val="dk1"/>
                </a:solidFill>
              </a:rPr>
              <a:t> </a:t>
            </a:r>
            <a:r>
              <a:rPr lang="en-US" sz="800" dirty="0" err="1">
                <a:solidFill>
                  <a:schemeClr val="dk1"/>
                </a:solidFill>
              </a:rPr>
              <a:t>auctor</a:t>
            </a:r>
            <a:r>
              <a:rPr lang="en-US" sz="800" dirty="0">
                <a:solidFill>
                  <a:schemeClr val="dk1"/>
                </a:solidFill>
              </a:rPr>
              <a:t> </a:t>
            </a:r>
            <a:r>
              <a:rPr lang="en-US" sz="800" dirty="0" err="1">
                <a:solidFill>
                  <a:schemeClr val="dk1"/>
                </a:solidFill>
              </a:rPr>
              <a:t>nec</a:t>
            </a:r>
            <a:r>
              <a:rPr lang="en-US" sz="800" dirty="0">
                <a:solidFill>
                  <a:schemeClr val="dk1"/>
                </a:solidFill>
              </a:rPr>
              <a:t>. Integer </a:t>
            </a:r>
            <a:r>
              <a:rPr lang="en-US" sz="800" dirty="0" err="1">
                <a:solidFill>
                  <a:schemeClr val="dk1"/>
                </a:solidFill>
              </a:rPr>
              <a:t>leo</a:t>
            </a:r>
            <a:r>
              <a:rPr lang="en-US" sz="800" dirty="0">
                <a:solidFill>
                  <a:schemeClr val="dk1"/>
                </a:solidFill>
              </a:rPr>
              <a:t> dui, </a:t>
            </a:r>
            <a:r>
              <a:rPr lang="en-US" sz="800" dirty="0" err="1">
                <a:solidFill>
                  <a:schemeClr val="dk1"/>
                </a:solidFill>
              </a:rPr>
              <a:t>lacinia</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enim</a:t>
            </a:r>
            <a:r>
              <a:rPr lang="en-US" sz="800" dirty="0">
                <a:solidFill>
                  <a:schemeClr val="dk1"/>
                </a:solidFill>
              </a:rPr>
              <a:t> non, </a:t>
            </a:r>
            <a:r>
              <a:rPr lang="en-US" sz="800" dirty="0" err="1">
                <a:solidFill>
                  <a:schemeClr val="dk1"/>
                </a:solidFill>
              </a:rPr>
              <a:t>blandit</a:t>
            </a:r>
            <a:r>
              <a:rPr lang="en-US" sz="800" dirty="0">
                <a:solidFill>
                  <a:schemeClr val="dk1"/>
                </a:solidFill>
              </a:rPr>
              <a:t> </a:t>
            </a:r>
            <a:r>
              <a:rPr lang="en-US" sz="800" dirty="0" err="1">
                <a:solidFill>
                  <a:schemeClr val="dk1"/>
                </a:solidFill>
              </a:rPr>
              <a:t>consequat</a:t>
            </a:r>
            <a:r>
              <a:rPr lang="en-US" sz="800" dirty="0">
                <a:solidFill>
                  <a:schemeClr val="dk1"/>
                </a:solidFill>
              </a:rPr>
              <a:t> </a:t>
            </a:r>
            <a:r>
              <a:rPr lang="en-US" sz="800" dirty="0" err="1">
                <a:solidFill>
                  <a:schemeClr val="dk1"/>
                </a:solidFill>
              </a:rPr>
              <a:t>elit</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viverra</a:t>
            </a:r>
            <a:r>
              <a:rPr lang="en-US" sz="800" dirty="0">
                <a:solidFill>
                  <a:schemeClr val="dk1"/>
                </a:solidFill>
              </a:rPr>
              <a:t> et </a:t>
            </a:r>
            <a:r>
              <a:rPr lang="en-US" sz="800" dirty="0" err="1">
                <a:solidFill>
                  <a:schemeClr val="dk1"/>
                </a:solidFill>
              </a:rPr>
              <a:t>arcu</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iaculis</a:t>
            </a:r>
            <a:r>
              <a:rPr lang="en-US" sz="800" dirty="0">
                <a:solidFill>
                  <a:schemeClr val="dk1"/>
                </a:solidFill>
              </a:rPr>
              <a:t>. Integer </a:t>
            </a:r>
            <a:r>
              <a:rPr lang="en-US" sz="800" dirty="0" err="1">
                <a:solidFill>
                  <a:schemeClr val="dk1"/>
                </a:solidFill>
              </a:rPr>
              <a:t>sollicitudin</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pretium</a:t>
            </a:r>
            <a:r>
              <a:rPr lang="en-US" sz="800" dirty="0">
                <a:solidFill>
                  <a:schemeClr val="dk1"/>
                </a:solidFill>
              </a:rPr>
              <a:t> </a:t>
            </a:r>
            <a:r>
              <a:rPr lang="en-US" sz="800" dirty="0" err="1">
                <a:solidFill>
                  <a:schemeClr val="dk1"/>
                </a:solidFill>
              </a:rPr>
              <a:t>nibh</a:t>
            </a:r>
            <a:r>
              <a:rPr lang="en-US" sz="800" dirty="0">
                <a:solidFill>
                  <a:schemeClr val="dk1"/>
                </a:solidFill>
              </a:rPr>
              <a:t> </a:t>
            </a:r>
            <a:r>
              <a:rPr lang="en-US" sz="800" dirty="0" err="1">
                <a:solidFill>
                  <a:schemeClr val="dk1"/>
                </a:solidFill>
              </a:rPr>
              <a:t>iaculis</a:t>
            </a:r>
            <a:r>
              <a:rPr lang="en-US" sz="800" dirty="0">
                <a:solidFill>
                  <a:schemeClr val="dk1"/>
                </a:solidFill>
              </a:rPr>
              <a:t> </a:t>
            </a:r>
            <a:r>
              <a:rPr lang="en-US" sz="800" dirty="0" err="1">
                <a:solidFill>
                  <a:schemeClr val="dk1"/>
                </a:solidFill>
              </a:rPr>
              <a:t>convallis</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erat</a:t>
            </a:r>
            <a:r>
              <a:rPr lang="en-US" sz="800" dirty="0">
                <a:solidFill>
                  <a:schemeClr val="dk1"/>
                </a:solidFill>
              </a:rPr>
              <a:t> </a:t>
            </a:r>
            <a:r>
              <a:rPr lang="en-US" sz="800" dirty="0" err="1">
                <a:solidFill>
                  <a:schemeClr val="dk1"/>
                </a:solidFill>
              </a:rPr>
              <a:t>volutpat</a:t>
            </a:r>
            <a:r>
              <a:rPr lang="en-US" sz="800" dirty="0">
                <a:solidFill>
                  <a:schemeClr val="dk1"/>
                </a:solidFill>
              </a:rPr>
              <a:t>. </a:t>
            </a:r>
            <a:r>
              <a:rPr lang="en-US" sz="800" dirty="0" err="1">
                <a:solidFill>
                  <a:schemeClr val="dk1"/>
                </a:solidFill>
              </a:rPr>
              <a:t>Pellentesque</a:t>
            </a:r>
            <a:r>
              <a:rPr lang="en-US" sz="800" dirty="0">
                <a:solidFill>
                  <a:schemeClr val="dk1"/>
                </a:solidFill>
              </a:rPr>
              <a:t> </a:t>
            </a:r>
            <a:r>
              <a:rPr lang="en-US" sz="800" dirty="0" err="1">
                <a:solidFill>
                  <a:schemeClr val="dk1"/>
                </a:solidFill>
              </a:rPr>
              <a:t>scelerisque</a:t>
            </a:r>
            <a:r>
              <a:rPr lang="en-US" sz="800" dirty="0">
                <a:solidFill>
                  <a:schemeClr val="dk1"/>
                </a:solidFill>
              </a:rPr>
              <a:t> </a:t>
            </a:r>
            <a:r>
              <a:rPr lang="en-US" sz="800" dirty="0" err="1">
                <a:solidFill>
                  <a:schemeClr val="dk1"/>
                </a:solidFill>
              </a:rPr>
              <a:t>aliquam</a:t>
            </a:r>
            <a:r>
              <a:rPr lang="en-US" sz="800" dirty="0">
                <a:solidFill>
                  <a:schemeClr val="dk1"/>
                </a:solidFill>
              </a:rPr>
              <a:t> </a:t>
            </a:r>
            <a:r>
              <a:rPr lang="en-US" sz="800" dirty="0" err="1">
                <a:solidFill>
                  <a:schemeClr val="dk1"/>
                </a:solidFill>
              </a:rPr>
              <a:t>est</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fermentum</a:t>
            </a:r>
            <a:r>
              <a:rPr lang="en-US" sz="800" dirty="0">
                <a:solidFill>
                  <a:schemeClr val="dk1"/>
                </a:solidFill>
              </a:rPr>
              <a:t>. </a:t>
            </a:r>
            <a:r>
              <a:rPr lang="en-US" sz="800" dirty="0" err="1">
                <a:solidFill>
                  <a:schemeClr val="dk1"/>
                </a:solidFill>
              </a:rPr>
              <a:t>Duis</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neque</a:t>
            </a:r>
            <a:r>
              <a:rPr lang="en-US" sz="800" dirty="0">
                <a:solidFill>
                  <a:schemeClr val="dk1"/>
                </a:solidFill>
              </a:rPr>
              <a:t> </a:t>
            </a:r>
            <a:r>
              <a:rPr lang="en-US" sz="800" dirty="0" err="1">
                <a:solidFill>
                  <a:schemeClr val="dk1"/>
                </a:solidFill>
              </a:rPr>
              <a:t>lorem</a:t>
            </a:r>
            <a:r>
              <a:rPr lang="en-US" sz="800" dirty="0">
                <a:solidFill>
                  <a:schemeClr val="dk1"/>
                </a:solidFill>
              </a:rPr>
              <a:t>. </a:t>
            </a:r>
            <a:r>
              <a:rPr lang="en-US" sz="800" dirty="0" err="1">
                <a:solidFill>
                  <a:schemeClr val="dk1"/>
                </a:solidFill>
              </a:rPr>
              <a:t>Duis</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justo</a:t>
            </a:r>
            <a:r>
              <a:rPr lang="en-US" sz="800" dirty="0">
                <a:solidFill>
                  <a:schemeClr val="dk1"/>
                </a:solidFill>
              </a:rPr>
              <a:t> </a:t>
            </a:r>
            <a:r>
              <a:rPr lang="en-US" sz="800" dirty="0" err="1">
                <a:solidFill>
                  <a:schemeClr val="dk1"/>
                </a:solidFill>
              </a:rPr>
              <a:t>quis</a:t>
            </a:r>
            <a:r>
              <a:rPr lang="en-US" sz="800" dirty="0">
                <a:solidFill>
                  <a:schemeClr val="dk1"/>
                </a:solidFill>
              </a:rPr>
              <a:t> </a:t>
            </a:r>
            <a:r>
              <a:rPr lang="en-US" sz="800" dirty="0" err="1">
                <a:solidFill>
                  <a:schemeClr val="dk1"/>
                </a:solidFill>
              </a:rPr>
              <a:t>posuere</a:t>
            </a:r>
            <a:r>
              <a:rPr lang="en-US" sz="800" dirty="0">
                <a:solidFill>
                  <a:schemeClr val="dk1"/>
                </a:solidFill>
              </a:rPr>
              <a:t> </a:t>
            </a:r>
            <a:r>
              <a:rPr lang="en-US" sz="800" dirty="0" err="1">
                <a:solidFill>
                  <a:schemeClr val="dk1"/>
                </a:solidFill>
              </a:rPr>
              <a:t>bibendum</a:t>
            </a:r>
            <a:r>
              <a:rPr lang="en-US" sz="800" dirty="0">
                <a:solidFill>
                  <a:schemeClr val="dk1"/>
                </a:solidFill>
              </a:rPr>
              <a:t>. </a:t>
            </a:r>
            <a:r>
              <a:rPr lang="en-US" sz="800" dirty="0" err="1">
                <a:solidFill>
                  <a:schemeClr val="dk1"/>
                </a:solidFill>
              </a:rPr>
              <a:t>Aenean</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leo</a:t>
            </a:r>
            <a:r>
              <a:rPr lang="en-US" sz="800" dirty="0">
                <a:solidFill>
                  <a:schemeClr val="dk1"/>
                </a:solidFill>
              </a:rPr>
              <a:t> </a:t>
            </a:r>
            <a:r>
              <a:rPr lang="en-US" sz="800" dirty="0" err="1">
                <a:solidFill>
                  <a:schemeClr val="dk1"/>
                </a:solidFill>
              </a:rPr>
              <a:t>quis</a:t>
            </a:r>
            <a:r>
              <a:rPr lang="en-US" sz="800" dirty="0">
                <a:solidFill>
                  <a:schemeClr val="dk1"/>
                </a:solidFill>
              </a:rPr>
              <a:t> </a:t>
            </a:r>
            <a:r>
              <a:rPr lang="en-US" sz="800" dirty="0" err="1">
                <a:solidFill>
                  <a:schemeClr val="dk1"/>
                </a:solidFill>
              </a:rPr>
              <a:t>odio</a:t>
            </a:r>
            <a:r>
              <a:rPr lang="en-US" sz="800" dirty="0">
                <a:solidFill>
                  <a:schemeClr val="dk1"/>
                </a:solidFill>
              </a:rPr>
              <a:t> </a:t>
            </a:r>
            <a:r>
              <a:rPr lang="en-US" sz="800" dirty="0" err="1">
                <a:solidFill>
                  <a:schemeClr val="dk1"/>
                </a:solidFill>
              </a:rPr>
              <a:t>consequat</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mattis</a:t>
            </a:r>
            <a:r>
              <a:rPr lang="en-US" sz="800" dirty="0">
                <a:solidFill>
                  <a:schemeClr val="dk1"/>
                </a:solidFill>
              </a:rPr>
              <a:t> dictum </a:t>
            </a:r>
            <a:r>
              <a:rPr lang="en-US" sz="800" dirty="0" err="1">
                <a:solidFill>
                  <a:schemeClr val="dk1"/>
                </a:solidFill>
              </a:rPr>
              <a:t>est</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ullamcorper</a:t>
            </a:r>
            <a:r>
              <a:rPr lang="en-US" sz="800" dirty="0">
                <a:solidFill>
                  <a:schemeClr val="dk1"/>
                </a:solidFill>
              </a:rPr>
              <a:t>. </a:t>
            </a:r>
            <a:r>
              <a:rPr lang="en-US" sz="800" dirty="0" err="1">
                <a:solidFill>
                  <a:schemeClr val="dk1"/>
                </a:solidFill>
              </a:rPr>
              <a:t>Morbi</a:t>
            </a:r>
            <a:r>
              <a:rPr lang="en-US" sz="800" dirty="0">
                <a:solidFill>
                  <a:schemeClr val="dk1"/>
                </a:solidFill>
              </a:rPr>
              <a:t> </a:t>
            </a:r>
            <a:r>
              <a:rPr lang="en-US" sz="800" dirty="0" err="1">
                <a:solidFill>
                  <a:schemeClr val="dk1"/>
                </a:solidFill>
              </a:rPr>
              <a:t>faucibus</a:t>
            </a:r>
            <a:r>
              <a:rPr lang="en-US" sz="800" dirty="0">
                <a:solidFill>
                  <a:schemeClr val="dk1"/>
                </a:solidFill>
              </a:rPr>
              <a:t> </a:t>
            </a:r>
            <a:r>
              <a:rPr lang="en-US" sz="800" dirty="0" err="1">
                <a:solidFill>
                  <a:schemeClr val="dk1"/>
                </a:solidFill>
              </a:rPr>
              <a:t>feugiat</a:t>
            </a:r>
            <a:r>
              <a:rPr lang="en-US" sz="800" dirty="0">
                <a:solidFill>
                  <a:schemeClr val="dk1"/>
                </a:solidFill>
              </a:rPr>
              <a:t> </a:t>
            </a:r>
            <a:r>
              <a:rPr lang="en-US" sz="800" dirty="0" err="1">
                <a:solidFill>
                  <a:schemeClr val="dk1"/>
                </a:solidFill>
              </a:rPr>
              <a:t>lectus</a:t>
            </a:r>
            <a:r>
              <a:rPr lang="en-US" sz="800" dirty="0">
                <a:solidFill>
                  <a:schemeClr val="dk1"/>
                </a:solidFill>
              </a:rPr>
              <a:t> </a:t>
            </a:r>
            <a:r>
              <a:rPr lang="en-US" sz="800" dirty="0" err="1">
                <a:solidFill>
                  <a:schemeClr val="dk1"/>
                </a:solidFill>
              </a:rPr>
              <a:t>vulputate</a:t>
            </a:r>
            <a:r>
              <a:rPr lang="en-US" sz="800" dirty="0">
                <a:solidFill>
                  <a:schemeClr val="dk1"/>
                </a:solidFill>
              </a:rPr>
              <a:t> </a:t>
            </a:r>
            <a:r>
              <a:rPr lang="en-US" sz="800" dirty="0" err="1">
                <a:solidFill>
                  <a:schemeClr val="dk1"/>
                </a:solidFill>
              </a:rPr>
              <a:t>ornare</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a:solidFill>
                  <a:schemeClr val="dk1"/>
                </a:solidFill>
              </a:rPr>
              <a:t>Maecenas </a:t>
            </a:r>
            <a:r>
              <a:rPr lang="en-US" sz="800" dirty="0" err="1">
                <a:solidFill>
                  <a:schemeClr val="dk1"/>
                </a:solidFill>
              </a:rPr>
              <a:t>gravida</a:t>
            </a:r>
            <a:r>
              <a:rPr lang="en-US" sz="800" dirty="0">
                <a:solidFill>
                  <a:schemeClr val="dk1"/>
                </a:solidFill>
              </a:rPr>
              <a:t> a </a:t>
            </a:r>
            <a:r>
              <a:rPr lang="en-US" sz="800" dirty="0" err="1">
                <a:solidFill>
                  <a:schemeClr val="dk1"/>
                </a:solidFill>
              </a:rPr>
              <a:t>nulla</a:t>
            </a:r>
            <a:r>
              <a:rPr lang="en-US" sz="800" dirty="0">
                <a:solidFill>
                  <a:schemeClr val="dk1"/>
                </a:solidFill>
              </a:rPr>
              <a:t> in </a:t>
            </a:r>
            <a:r>
              <a:rPr lang="en-US" sz="800" dirty="0" err="1">
                <a:solidFill>
                  <a:schemeClr val="dk1"/>
                </a:solidFill>
              </a:rPr>
              <a:t>rhoncus</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euismod</a:t>
            </a:r>
            <a:r>
              <a:rPr lang="en-US" sz="800" dirty="0">
                <a:solidFill>
                  <a:schemeClr val="dk1"/>
                </a:solidFill>
              </a:rPr>
              <a:t> </a:t>
            </a:r>
            <a:r>
              <a:rPr lang="en-US" sz="800" dirty="0" err="1">
                <a:solidFill>
                  <a:schemeClr val="dk1"/>
                </a:solidFill>
              </a:rPr>
              <a:t>turpis</a:t>
            </a:r>
            <a:r>
              <a:rPr lang="en-US" sz="800" dirty="0">
                <a:solidFill>
                  <a:schemeClr val="dk1"/>
                </a:solidFill>
              </a:rPr>
              <a:t> non </a:t>
            </a:r>
            <a:r>
              <a:rPr lang="en-US" sz="800" dirty="0" err="1">
                <a:solidFill>
                  <a:schemeClr val="dk1"/>
                </a:solidFill>
              </a:rPr>
              <a:t>odio</a:t>
            </a:r>
            <a:r>
              <a:rPr lang="en-US" sz="800" dirty="0">
                <a:solidFill>
                  <a:schemeClr val="dk1"/>
                </a:solidFill>
              </a:rPr>
              <a:t> </a:t>
            </a:r>
            <a:r>
              <a:rPr lang="en-US" sz="800" dirty="0" err="1">
                <a:solidFill>
                  <a:schemeClr val="dk1"/>
                </a:solidFill>
              </a:rPr>
              <a:t>convallis</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urna</a:t>
            </a:r>
            <a:r>
              <a:rPr lang="en-US" sz="800" dirty="0">
                <a:solidFill>
                  <a:schemeClr val="dk1"/>
                </a:solidFill>
              </a:rPr>
              <a:t>. </a:t>
            </a:r>
            <a:r>
              <a:rPr lang="en-US" sz="800" dirty="0" err="1">
                <a:solidFill>
                  <a:schemeClr val="dk1"/>
                </a:solidFill>
              </a:rPr>
              <a:t>Vivamus</a:t>
            </a:r>
            <a:r>
              <a:rPr lang="en-US" sz="800" dirty="0">
                <a:solidFill>
                  <a:schemeClr val="dk1"/>
                </a:solidFill>
              </a:rPr>
              <a:t> </a:t>
            </a:r>
            <a:r>
              <a:rPr lang="en-US" sz="800" dirty="0" err="1">
                <a:solidFill>
                  <a:schemeClr val="dk1"/>
                </a:solidFill>
              </a:rPr>
              <a:t>laoreet</a:t>
            </a:r>
            <a:r>
              <a:rPr lang="en-US" sz="800" dirty="0">
                <a:solidFill>
                  <a:schemeClr val="dk1"/>
                </a:solidFill>
              </a:rPr>
              <a:t> </a:t>
            </a:r>
            <a:r>
              <a:rPr lang="en-US" sz="800" dirty="0" err="1">
                <a:solidFill>
                  <a:schemeClr val="dk1"/>
                </a:solidFill>
              </a:rPr>
              <a:t>placerat</a:t>
            </a:r>
            <a:r>
              <a:rPr lang="en-US" sz="800" dirty="0">
                <a:solidFill>
                  <a:schemeClr val="dk1"/>
                </a:solidFill>
              </a:rPr>
              <a:t> </a:t>
            </a:r>
            <a:r>
              <a:rPr lang="en-US" sz="800" dirty="0" err="1">
                <a:solidFill>
                  <a:schemeClr val="dk1"/>
                </a:solidFill>
              </a:rPr>
              <a:t>feugiat</a:t>
            </a:r>
            <a:r>
              <a:rPr lang="en-US" sz="800" dirty="0">
                <a:solidFill>
                  <a:schemeClr val="dk1"/>
                </a:solidFill>
              </a:rPr>
              <a:t>. </a:t>
            </a:r>
            <a:r>
              <a:rPr lang="en-US" sz="800" dirty="0" err="1">
                <a:solidFill>
                  <a:schemeClr val="dk1"/>
                </a:solidFill>
              </a:rPr>
              <a:t>Suspendisse</a:t>
            </a:r>
            <a:r>
              <a:rPr lang="en-US" sz="800" dirty="0">
                <a:solidFill>
                  <a:schemeClr val="dk1"/>
                </a:solidFill>
              </a:rPr>
              <a:t> </a:t>
            </a:r>
            <a:r>
              <a:rPr lang="en-US" sz="800" dirty="0" err="1">
                <a:solidFill>
                  <a:schemeClr val="dk1"/>
                </a:solidFill>
              </a:rPr>
              <a:t>aliquet</a:t>
            </a:r>
            <a:r>
              <a:rPr lang="en-US" sz="800" dirty="0">
                <a:solidFill>
                  <a:schemeClr val="dk1"/>
                </a:solidFill>
              </a:rPr>
              <a:t> ligula </a:t>
            </a:r>
            <a:r>
              <a:rPr lang="en-US" sz="800" dirty="0" err="1">
                <a:solidFill>
                  <a:schemeClr val="dk1"/>
                </a:solidFill>
              </a:rPr>
              <a:t>ipsum</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porttitor</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venenatis</a:t>
            </a:r>
            <a:r>
              <a:rPr lang="en-US" sz="800" dirty="0">
                <a:solidFill>
                  <a:schemeClr val="dk1"/>
                </a:solidFill>
              </a:rPr>
              <a:t> vel. </a:t>
            </a:r>
            <a:r>
              <a:rPr lang="en-US" sz="800" dirty="0" err="1">
                <a:solidFill>
                  <a:schemeClr val="dk1"/>
                </a:solidFill>
              </a:rPr>
              <a:t>Praesent</a:t>
            </a:r>
            <a:r>
              <a:rPr lang="en-US" sz="800" dirty="0">
                <a:solidFill>
                  <a:schemeClr val="dk1"/>
                </a:solidFill>
              </a:rPr>
              <a:t> ac </a:t>
            </a:r>
            <a:r>
              <a:rPr lang="en-US" sz="800" dirty="0" err="1">
                <a:solidFill>
                  <a:schemeClr val="dk1"/>
                </a:solidFill>
              </a:rPr>
              <a:t>ipsum</a:t>
            </a:r>
            <a:r>
              <a:rPr lang="en-US" sz="800" dirty="0">
                <a:solidFill>
                  <a:schemeClr val="dk1"/>
                </a:solidFill>
              </a:rPr>
              <a:t> at </a:t>
            </a:r>
            <a:r>
              <a:rPr lang="en-US" sz="800" dirty="0" err="1">
                <a:solidFill>
                  <a:schemeClr val="dk1"/>
                </a:solidFill>
              </a:rPr>
              <a:t>sapien</a:t>
            </a:r>
            <a:r>
              <a:rPr lang="en-US" sz="800" dirty="0">
                <a:solidFill>
                  <a:schemeClr val="dk1"/>
                </a:solidFill>
              </a:rPr>
              <a:t> </a:t>
            </a:r>
            <a:r>
              <a:rPr lang="en-US" sz="800" dirty="0" err="1">
                <a:solidFill>
                  <a:schemeClr val="dk1"/>
                </a:solidFill>
              </a:rPr>
              <a:t>vehicula</a:t>
            </a:r>
            <a:r>
              <a:rPr lang="en-US" sz="800" dirty="0">
                <a:solidFill>
                  <a:schemeClr val="dk1"/>
                </a:solidFill>
              </a:rPr>
              <a:t> </a:t>
            </a:r>
            <a:r>
              <a:rPr lang="en-US" sz="800" dirty="0" err="1">
                <a:solidFill>
                  <a:schemeClr val="dk1"/>
                </a:solidFill>
              </a:rPr>
              <a:t>scelerisque</a:t>
            </a:r>
            <a:r>
              <a:rPr lang="en-US" sz="800" dirty="0">
                <a:solidFill>
                  <a:schemeClr val="dk1"/>
                </a:solidFill>
              </a:rPr>
              <a:t> </a:t>
            </a:r>
            <a:r>
              <a:rPr lang="en-US" sz="800" dirty="0" err="1">
                <a:solidFill>
                  <a:schemeClr val="dk1"/>
                </a:solidFill>
              </a:rPr>
              <a:t>nec</a:t>
            </a:r>
            <a:r>
              <a:rPr lang="en-US" sz="800" dirty="0">
                <a:solidFill>
                  <a:schemeClr val="dk1"/>
                </a:solidFill>
              </a:rPr>
              <a:t> </a:t>
            </a:r>
            <a:r>
              <a:rPr lang="en-US" sz="800" dirty="0" err="1">
                <a:solidFill>
                  <a:schemeClr val="dk1"/>
                </a:solidFill>
              </a:rPr>
              <a:t>quis</a:t>
            </a:r>
            <a:r>
              <a:rPr lang="en-US" sz="800" dirty="0">
                <a:solidFill>
                  <a:schemeClr val="dk1"/>
                </a:solidFill>
              </a:rPr>
              <a:t> magna. </a:t>
            </a:r>
            <a:r>
              <a:rPr lang="en-US" sz="800" dirty="0" err="1">
                <a:solidFill>
                  <a:schemeClr val="dk1"/>
                </a:solidFill>
              </a:rPr>
              <a:t>Sed</a:t>
            </a:r>
            <a:r>
              <a:rPr lang="en-US" sz="800" dirty="0">
                <a:solidFill>
                  <a:schemeClr val="dk1"/>
                </a:solidFill>
              </a:rPr>
              <a:t> semper </a:t>
            </a:r>
            <a:r>
              <a:rPr lang="en-US" sz="800" dirty="0" err="1">
                <a:solidFill>
                  <a:schemeClr val="dk1"/>
                </a:solidFill>
              </a:rPr>
              <a:t>ultrices</a:t>
            </a:r>
            <a:r>
              <a:rPr lang="en-US" sz="800" dirty="0">
                <a:solidFill>
                  <a:schemeClr val="dk1"/>
                </a:solidFill>
              </a:rPr>
              <a:t> </a:t>
            </a:r>
            <a:r>
              <a:rPr lang="en-US" sz="800" dirty="0" err="1">
                <a:solidFill>
                  <a:schemeClr val="dk1"/>
                </a:solidFill>
              </a:rPr>
              <a:t>blandit</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adipiscing</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adipiscing</a:t>
            </a:r>
            <a:r>
              <a:rPr lang="en-US" sz="800" dirty="0">
                <a:solidFill>
                  <a:schemeClr val="dk1"/>
                </a:solidFill>
              </a:rPr>
              <a:t>. Nam </a:t>
            </a:r>
            <a:r>
              <a:rPr lang="en-US" sz="800" dirty="0" err="1">
                <a:solidFill>
                  <a:schemeClr val="dk1"/>
                </a:solidFill>
              </a:rPr>
              <a:t>vel</a:t>
            </a:r>
            <a:r>
              <a:rPr lang="en-US" sz="800" dirty="0">
                <a:solidFill>
                  <a:schemeClr val="dk1"/>
                </a:solidFill>
              </a:rPr>
              <a:t> nisi </a:t>
            </a:r>
            <a:r>
              <a:rPr lang="en-US" sz="800" dirty="0" err="1">
                <a:solidFill>
                  <a:schemeClr val="dk1"/>
                </a:solidFill>
              </a:rPr>
              <a:t>sagittis</a:t>
            </a:r>
            <a:r>
              <a:rPr lang="en-US" sz="800" dirty="0">
                <a:solidFill>
                  <a:schemeClr val="dk1"/>
                </a:solidFill>
              </a:rPr>
              <a:t> dui </a:t>
            </a:r>
            <a:r>
              <a:rPr lang="en-US" sz="800" dirty="0" err="1">
                <a:solidFill>
                  <a:schemeClr val="dk1"/>
                </a:solidFill>
              </a:rPr>
              <a:t>tincidunt</a:t>
            </a:r>
            <a:r>
              <a:rPr lang="en-US" sz="800" dirty="0">
                <a:solidFill>
                  <a:schemeClr val="dk1"/>
                </a:solidFill>
              </a:rPr>
              <a:t> </a:t>
            </a:r>
            <a:r>
              <a:rPr lang="en-US" sz="800" dirty="0" err="1">
                <a:solidFill>
                  <a:schemeClr val="dk1"/>
                </a:solidFill>
              </a:rPr>
              <a:t>aliquet</a:t>
            </a:r>
            <a:r>
              <a:rPr lang="en-US" sz="800" dirty="0">
                <a:solidFill>
                  <a:schemeClr val="dk1"/>
                </a:solidFill>
              </a:rPr>
              <a:t>. </a:t>
            </a:r>
            <a:r>
              <a:rPr lang="en-US" sz="800" dirty="0" err="1">
                <a:solidFill>
                  <a:schemeClr val="dk1"/>
                </a:solidFill>
              </a:rPr>
              <a:t>Donec</a:t>
            </a:r>
            <a:r>
              <a:rPr lang="en-US" sz="800" dirty="0">
                <a:solidFill>
                  <a:schemeClr val="dk1"/>
                </a:solidFill>
              </a:rPr>
              <a:t> </a:t>
            </a:r>
            <a:r>
              <a:rPr lang="en-US" sz="800" dirty="0" err="1">
                <a:solidFill>
                  <a:schemeClr val="dk1"/>
                </a:solidFill>
              </a:rPr>
              <a:t>suscipit</a:t>
            </a:r>
            <a:r>
              <a:rPr lang="en-US" sz="800" dirty="0">
                <a:solidFill>
                  <a:schemeClr val="dk1"/>
                </a:solidFill>
              </a:rPr>
              <a:t> </a:t>
            </a:r>
            <a:r>
              <a:rPr lang="en-US" sz="800" dirty="0" err="1">
                <a:solidFill>
                  <a:schemeClr val="dk1"/>
                </a:solidFill>
              </a:rPr>
              <a:t>consectetur</a:t>
            </a:r>
            <a:r>
              <a:rPr lang="en-US" sz="800" dirty="0">
                <a:solidFill>
                  <a:schemeClr val="dk1"/>
                </a:solidFill>
              </a:rPr>
              <a:t> </a:t>
            </a:r>
            <a:r>
              <a:rPr lang="en-US" sz="800" dirty="0" err="1">
                <a:solidFill>
                  <a:schemeClr val="dk1"/>
                </a:solidFill>
              </a:rPr>
              <a:t>eros</a:t>
            </a:r>
            <a:r>
              <a:rPr lang="en-US" sz="800" dirty="0">
                <a:solidFill>
                  <a:schemeClr val="dk1"/>
                </a:solidFill>
              </a:rPr>
              <a:t> ac </a:t>
            </a:r>
            <a:r>
              <a:rPr lang="en-US" sz="800" dirty="0" err="1">
                <a:solidFill>
                  <a:schemeClr val="dk1"/>
                </a:solidFill>
              </a:rPr>
              <a:t>sodales</a:t>
            </a:r>
            <a:r>
              <a:rPr lang="en-US" sz="800" dirty="0">
                <a:solidFill>
                  <a:schemeClr val="dk1"/>
                </a:solidFill>
              </a:rPr>
              <a:t>. </a:t>
            </a:r>
            <a:r>
              <a:rPr lang="en-US" sz="800" dirty="0" err="1">
                <a:solidFill>
                  <a:schemeClr val="dk1"/>
                </a:solidFill>
              </a:rPr>
              <a:t>Morbi</a:t>
            </a:r>
            <a:r>
              <a:rPr lang="en-US" sz="800" dirty="0">
                <a:solidFill>
                  <a:schemeClr val="dk1"/>
                </a:solidFill>
              </a:rPr>
              <a:t> non </a:t>
            </a:r>
            <a:r>
              <a:rPr lang="en-US" sz="800" dirty="0" err="1">
                <a:solidFill>
                  <a:schemeClr val="dk1"/>
                </a:solidFill>
              </a:rPr>
              <a:t>elit</a:t>
            </a:r>
            <a:r>
              <a:rPr lang="en-US" sz="800" dirty="0">
                <a:solidFill>
                  <a:schemeClr val="dk1"/>
                </a:solidFill>
              </a:rPr>
              <a:t> </a:t>
            </a:r>
            <a:r>
              <a:rPr lang="en-US" sz="800" dirty="0" err="1">
                <a:solidFill>
                  <a:schemeClr val="dk1"/>
                </a:solidFill>
              </a:rPr>
              <a:t>vel</a:t>
            </a:r>
            <a:r>
              <a:rPr lang="en-US" sz="800" dirty="0">
                <a:solidFill>
                  <a:schemeClr val="dk1"/>
                </a:solidFill>
              </a:rPr>
              <a:t> </a:t>
            </a:r>
            <a:r>
              <a:rPr lang="en-US" sz="800" dirty="0" err="1">
                <a:solidFill>
                  <a:schemeClr val="dk1"/>
                </a:solidFill>
              </a:rPr>
              <a:t>libero</a:t>
            </a:r>
            <a:r>
              <a:rPr lang="en-US" sz="800" dirty="0">
                <a:solidFill>
                  <a:schemeClr val="dk1"/>
                </a:solidFill>
              </a:rPr>
              <a:t> </a:t>
            </a:r>
            <a:r>
              <a:rPr lang="en-US" sz="800" dirty="0" err="1">
                <a:solidFill>
                  <a:schemeClr val="dk1"/>
                </a:solidFill>
              </a:rPr>
              <a:t>facilisis</a:t>
            </a:r>
            <a:r>
              <a:rPr lang="en-US" sz="800" dirty="0">
                <a:solidFill>
                  <a:schemeClr val="dk1"/>
                </a:solidFill>
              </a:rPr>
              <a:t> </a:t>
            </a:r>
            <a:r>
              <a:rPr lang="en-US" sz="800" dirty="0" err="1">
                <a:solidFill>
                  <a:schemeClr val="dk1"/>
                </a:solidFill>
              </a:rPr>
              <a:t>varius</a:t>
            </a:r>
            <a:r>
              <a:rPr lang="en-US" sz="800" dirty="0">
                <a:solidFill>
                  <a:schemeClr val="dk1"/>
                </a:solidFill>
              </a:rPr>
              <a:t> id </a:t>
            </a:r>
            <a:r>
              <a:rPr lang="en-US" sz="800" dirty="0" err="1">
                <a:solidFill>
                  <a:schemeClr val="dk1"/>
                </a:solidFill>
              </a:rPr>
              <a:t>quis</a:t>
            </a:r>
            <a:r>
              <a:rPr lang="en-US" sz="800" dirty="0">
                <a:solidFill>
                  <a:schemeClr val="dk1"/>
                </a:solidFill>
              </a:rPr>
              <a:t> </a:t>
            </a:r>
            <a:r>
              <a:rPr lang="en-US" sz="800" dirty="0" err="1">
                <a:solidFill>
                  <a:schemeClr val="dk1"/>
                </a:solidFill>
              </a:rPr>
              <a:t>libero</a:t>
            </a:r>
            <a:r>
              <a:rPr lang="en-US" sz="800" dirty="0">
                <a:solidFill>
                  <a:schemeClr val="dk1"/>
                </a:solidFill>
              </a:rPr>
              <a:t>. </a:t>
            </a:r>
            <a:r>
              <a:rPr lang="en-US" sz="800" dirty="0" err="1">
                <a:solidFill>
                  <a:schemeClr val="dk1"/>
                </a:solidFill>
              </a:rPr>
              <a:t>Duis</a:t>
            </a:r>
            <a:r>
              <a:rPr lang="en-US" sz="800" dirty="0">
                <a:solidFill>
                  <a:schemeClr val="dk1"/>
                </a:solidFill>
              </a:rPr>
              <a:t> </a:t>
            </a:r>
            <a:r>
              <a:rPr lang="en-US" sz="800" dirty="0" err="1">
                <a:solidFill>
                  <a:schemeClr val="dk1"/>
                </a:solidFill>
              </a:rPr>
              <a:t>eleifend</a:t>
            </a:r>
            <a:r>
              <a:rPr lang="en-US" sz="800" dirty="0">
                <a:solidFill>
                  <a:schemeClr val="dk1"/>
                </a:solidFill>
              </a:rPr>
              <a:t>, </a:t>
            </a:r>
            <a:r>
              <a:rPr lang="en-US" sz="800" dirty="0" err="1">
                <a:solidFill>
                  <a:schemeClr val="dk1"/>
                </a:solidFill>
              </a:rPr>
              <a:t>eros</a:t>
            </a:r>
            <a:r>
              <a:rPr lang="en-US" sz="800" dirty="0">
                <a:solidFill>
                  <a:schemeClr val="dk1"/>
                </a:solidFill>
              </a:rPr>
              <a:t> in </a:t>
            </a:r>
            <a:r>
              <a:rPr lang="en-US" sz="800" dirty="0" err="1">
                <a:solidFill>
                  <a:schemeClr val="dk1"/>
                </a:solidFill>
              </a:rPr>
              <a:t>ultricies</a:t>
            </a:r>
            <a:r>
              <a:rPr lang="en-US" sz="800" dirty="0">
                <a:solidFill>
                  <a:schemeClr val="dk1"/>
                </a:solidFill>
              </a:rPr>
              <a:t> </a:t>
            </a:r>
            <a:r>
              <a:rPr lang="en-US" sz="800" dirty="0" err="1">
                <a:solidFill>
                  <a:schemeClr val="dk1"/>
                </a:solidFill>
              </a:rPr>
              <a:t>gravida</a:t>
            </a:r>
            <a:r>
              <a:rPr lang="en-US" sz="800" dirty="0">
                <a:solidFill>
                  <a:schemeClr val="dk1"/>
                </a:solidFill>
              </a:rPr>
              <a:t>, </a:t>
            </a:r>
            <a:r>
              <a:rPr lang="en-US" sz="800" dirty="0" err="1">
                <a:solidFill>
                  <a:schemeClr val="dk1"/>
                </a:solidFill>
              </a:rPr>
              <a:t>felis</a:t>
            </a:r>
            <a:r>
              <a:rPr lang="en-US" sz="800" dirty="0">
                <a:solidFill>
                  <a:schemeClr val="dk1"/>
                </a:solidFill>
              </a:rPr>
              <a:t> </a:t>
            </a:r>
            <a:r>
              <a:rPr lang="en-US" sz="800" dirty="0" err="1">
                <a:solidFill>
                  <a:schemeClr val="dk1"/>
                </a:solidFill>
              </a:rPr>
              <a:t>massa</a:t>
            </a:r>
            <a:r>
              <a:rPr lang="en-US" sz="800" dirty="0">
                <a:solidFill>
                  <a:schemeClr val="dk1"/>
                </a:solidFill>
              </a:rPr>
              <a:t> </a:t>
            </a:r>
            <a:r>
              <a:rPr lang="en-US" sz="800" dirty="0" err="1">
                <a:solidFill>
                  <a:schemeClr val="dk1"/>
                </a:solidFill>
              </a:rPr>
              <a:t>bibendum</a:t>
            </a:r>
            <a:r>
              <a:rPr lang="en-US" sz="800" dirty="0">
                <a:solidFill>
                  <a:schemeClr val="dk1"/>
                </a:solidFill>
              </a:rPr>
              <a:t> </a:t>
            </a:r>
            <a:r>
              <a:rPr lang="en-US" sz="800" dirty="0" err="1">
                <a:solidFill>
                  <a:schemeClr val="dk1"/>
                </a:solidFill>
              </a:rPr>
              <a:t>neque</a:t>
            </a:r>
            <a:r>
              <a:rPr lang="en-US" sz="800" dirty="0">
                <a:solidFill>
                  <a:schemeClr val="dk1"/>
                </a:solidFill>
              </a:rPr>
              <a:t>, in dictum mi </a:t>
            </a:r>
            <a:r>
              <a:rPr lang="en-US" sz="800" dirty="0" err="1">
                <a:solidFill>
                  <a:schemeClr val="dk1"/>
                </a:solidFill>
              </a:rPr>
              <a:t>velit</a:t>
            </a:r>
            <a:r>
              <a:rPr lang="en-US" sz="800" dirty="0">
                <a:solidFill>
                  <a:schemeClr val="dk1"/>
                </a:solidFill>
              </a:rPr>
              <a:t> at </a:t>
            </a:r>
            <a:r>
              <a:rPr lang="en-US" sz="800" dirty="0" err="1">
                <a:solidFill>
                  <a:schemeClr val="dk1"/>
                </a:solidFill>
              </a:rPr>
              <a:t>massa</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mollis</a:t>
            </a:r>
            <a:r>
              <a:rPr lang="en-US" sz="800" dirty="0">
                <a:solidFill>
                  <a:schemeClr val="dk1"/>
                </a:solidFill>
              </a:rPr>
              <a:t>, </a:t>
            </a:r>
            <a:r>
              <a:rPr lang="en-US" sz="800" dirty="0" err="1">
                <a:solidFill>
                  <a:schemeClr val="dk1"/>
                </a:solidFill>
              </a:rPr>
              <a:t>libero</a:t>
            </a:r>
            <a:r>
              <a:rPr lang="en-US" sz="800" dirty="0">
                <a:solidFill>
                  <a:schemeClr val="dk1"/>
                </a:solidFill>
              </a:rPr>
              <a:t> id </a:t>
            </a:r>
            <a:r>
              <a:rPr lang="en-US" sz="800" dirty="0" err="1">
                <a:solidFill>
                  <a:schemeClr val="dk1"/>
                </a:solidFill>
              </a:rPr>
              <a:t>consequat</a:t>
            </a:r>
            <a:r>
              <a:rPr lang="en-US" sz="800" dirty="0">
                <a:solidFill>
                  <a:schemeClr val="dk1"/>
                </a:solidFill>
              </a:rPr>
              <a:t> </a:t>
            </a:r>
            <a:r>
              <a:rPr lang="en-US" sz="800" dirty="0" err="1">
                <a:solidFill>
                  <a:schemeClr val="dk1"/>
                </a:solidFill>
              </a:rPr>
              <a:t>congue</a:t>
            </a:r>
            <a:r>
              <a:rPr lang="en-US" sz="800" dirty="0">
                <a:solidFill>
                  <a:schemeClr val="dk1"/>
                </a:solidFill>
              </a:rPr>
              <a:t>, </a:t>
            </a:r>
            <a:r>
              <a:rPr lang="en-US" sz="800" dirty="0" err="1">
                <a:solidFill>
                  <a:schemeClr val="dk1"/>
                </a:solidFill>
              </a:rPr>
              <a:t>elit</a:t>
            </a:r>
            <a:r>
              <a:rPr lang="en-US" sz="800" dirty="0">
                <a:solidFill>
                  <a:schemeClr val="dk1"/>
                </a:solidFill>
              </a:rPr>
              <a:t> </a:t>
            </a:r>
            <a:r>
              <a:rPr lang="en-US" sz="800" dirty="0" err="1">
                <a:solidFill>
                  <a:schemeClr val="dk1"/>
                </a:solidFill>
              </a:rPr>
              <a:t>nibh</a:t>
            </a:r>
            <a:r>
              <a:rPr lang="en-US" sz="800" dirty="0">
                <a:solidFill>
                  <a:schemeClr val="dk1"/>
                </a:solidFill>
              </a:rPr>
              <a:t> </a:t>
            </a:r>
            <a:r>
              <a:rPr lang="en-US" sz="800" dirty="0" err="1">
                <a:solidFill>
                  <a:schemeClr val="dk1"/>
                </a:solidFill>
              </a:rPr>
              <a:t>eleifend</a:t>
            </a:r>
            <a:r>
              <a:rPr lang="en-US" sz="800" dirty="0">
                <a:solidFill>
                  <a:schemeClr val="dk1"/>
                </a:solidFill>
              </a:rPr>
              <a:t> lacus, </a:t>
            </a:r>
            <a:r>
              <a:rPr lang="en-US" sz="800" dirty="0" err="1">
                <a:solidFill>
                  <a:schemeClr val="dk1"/>
                </a:solidFill>
              </a:rPr>
              <a:t>vel</a:t>
            </a:r>
            <a:r>
              <a:rPr lang="en-US" sz="800" dirty="0">
                <a:solidFill>
                  <a:schemeClr val="dk1"/>
                </a:solidFill>
              </a:rPr>
              <a:t> </a:t>
            </a:r>
            <a:r>
              <a:rPr lang="en-US" sz="800" dirty="0" err="1">
                <a:solidFill>
                  <a:schemeClr val="dk1"/>
                </a:solidFill>
              </a:rPr>
              <a:t>pretium</a:t>
            </a:r>
            <a:r>
              <a:rPr lang="en-US" sz="800" dirty="0">
                <a:solidFill>
                  <a:schemeClr val="dk1"/>
                </a:solidFill>
              </a:rPr>
              <a:t> </a:t>
            </a:r>
            <a:r>
              <a:rPr lang="en-US" sz="800" dirty="0" err="1">
                <a:solidFill>
                  <a:schemeClr val="dk1"/>
                </a:solidFill>
              </a:rPr>
              <a:t>eros</a:t>
            </a:r>
            <a:r>
              <a:rPr lang="en-US" sz="800" dirty="0">
                <a:solidFill>
                  <a:schemeClr val="dk1"/>
                </a:solidFill>
              </a:rPr>
              <a:t> </a:t>
            </a:r>
            <a:r>
              <a:rPr lang="en-US" sz="800" dirty="0" err="1">
                <a:solidFill>
                  <a:schemeClr val="dk1"/>
                </a:solidFill>
              </a:rPr>
              <a:t>felis</a:t>
            </a:r>
            <a:r>
              <a:rPr lang="en-US" sz="800" dirty="0">
                <a:solidFill>
                  <a:schemeClr val="dk1"/>
                </a:solidFill>
              </a:rPr>
              <a:t> </a:t>
            </a:r>
            <a:r>
              <a:rPr lang="en-US" sz="800" dirty="0" err="1">
                <a:solidFill>
                  <a:schemeClr val="dk1"/>
                </a:solidFill>
              </a:rPr>
              <a:t>quis</a:t>
            </a:r>
            <a:r>
              <a:rPr lang="en-US" sz="800" dirty="0">
                <a:solidFill>
                  <a:schemeClr val="dk1"/>
                </a:solidFill>
              </a:rPr>
              <a:t> </a:t>
            </a:r>
            <a:r>
              <a:rPr lang="en-US" sz="800" dirty="0" err="1">
                <a:solidFill>
                  <a:schemeClr val="dk1"/>
                </a:solidFill>
              </a:rPr>
              <a:t>nisl</a:t>
            </a:r>
            <a:r>
              <a:rPr lang="en-US" sz="800" dirty="0">
                <a:solidFill>
                  <a:schemeClr val="dk1"/>
                </a:solidFill>
              </a:rPr>
              <a:t>.</a:t>
            </a:r>
          </a:p>
          <a:p>
            <a:pPr marL="0" lvl="0" algn="just" rtl="0">
              <a:lnSpc>
                <a:spcPct val="131250"/>
              </a:lnSpc>
              <a:spcAft>
                <a:spcPts val="1100"/>
              </a:spcAft>
              <a:buClr>
                <a:schemeClr val="dk1"/>
              </a:buClr>
              <a:buSzPct val="137500"/>
              <a:buFont typeface="Arial"/>
              <a:buNone/>
            </a:pPr>
            <a:r>
              <a:rPr lang="en-US" sz="800" dirty="0" err="1">
                <a:solidFill>
                  <a:schemeClr val="dk1"/>
                </a:solidFill>
              </a:rPr>
              <a:t>Morbi</a:t>
            </a:r>
            <a:r>
              <a:rPr lang="en-US" sz="800" dirty="0">
                <a:solidFill>
                  <a:schemeClr val="dk1"/>
                </a:solidFill>
              </a:rPr>
              <a:t> </a:t>
            </a:r>
            <a:r>
              <a:rPr lang="en-US" sz="800" dirty="0" err="1">
                <a:solidFill>
                  <a:schemeClr val="dk1"/>
                </a:solidFill>
              </a:rPr>
              <a:t>scelerisque</a:t>
            </a:r>
            <a:r>
              <a:rPr lang="en-US" sz="800" dirty="0">
                <a:solidFill>
                  <a:schemeClr val="dk1"/>
                </a:solidFill>
              </a:rPr>
              <a:t> </a:t>
            </a:r>
            <a:r>
              <a:rPr lang="en-US" sz="800" dirty="0" err="1">
                <a:solidFill>
                  <a:schemeClr val="dk1"/>
                </a:solidFill>
              </a:rPr>
              <a:t>gravida</a:t>
            </a:r>
            <a:r>
              <a:rPr lang="en-US" sz="800" dirty="0">
                <a:solidFill>
                  <a:schemeClr val="dk1"/>
                </a:solidFill>
              </a:rPr>
              <a:t> </a:t>
            </a:r>
            <a:r>
              <a:rPr lang="en-US" sz="800" dirty="0" err="1">
                <a:solidFill>
                  <a:schemeClr val="dk1"/>
                </a:solidFill>
              </a:rPr>
              <a:t>est</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ornare</a:t>
            </a:r>
            <a:r>
              <a:rPr lang="en-US" sz="800" dirty="0">
                <a:solidFill>
                  <a:schemeClr val="dk1"/>
                </a:solidFill>
              </a:rPr>
              <a:t> ante </a:t>
            </a:r>
            <a:r>
              <a:rPr lang="en-US" sz="800" dirty="0" err="1">
                <a:solidFill>
                  <a:schemeClr val="dk1"/>
                </a:solidFill>
              </a:rPr>
              <a:t>facilisis</a:t>
            </a:r>
            <a:r>
              <a:rPr lang="en-US" sz="800" dirty="0">
                <a:solidFill>
                  <a:schemeClr val="dk1"/>
                </a:solidFill>
              </a:rPr>
              <a:t> </a:t>
            </a:r>
            <a:r>
              <a:rPr lang="en-US" sz="800" dirty="0" err="1">
                <a:solidFill>
                  <a:schemeClr val="dk1"/>
                </a:solidFill>
              </a:rPr>
              <a:t>eu</a:t>
            </a:r>
            <a:r>
              <a:rPr lang="en-US" sz="800" dirty="0">
                <a:solidFill>
                  <a:schemeClr val="dk1"/>
                </a:solidFill>
              </a:rPr>
              <a:t>. </a:t>
            </a:r>
            <a:r>
              <a:rPr lang="en-US" sz="800" dirty="0" err="1">
                <a:solidFill>
                  <a:schemeClr val="dk1"/>
                </a:solidFill>
              </a:rPr>
              <a:t>Morbi</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diam</a:t>
            </a:r>
            <a:r>
              <a:rPr lang="en-US" sz="800" dirty="0">
                <a:solidFill>
                  <a:schemeClr val="dk1"/>
                </a:solidFill>
              </a:rPr>
              <a:t>, </a:t>
            </a:r>
            <a:r>
              <a:rPr lang="en-US" sz="800" dirty="0" err="1">
                <a:solidFill>
                  <a:schemeClr val="dk1"/>
                </a:solidFill>
              </a:rPr>
              <a:t>rutrum</a:t>
            </a:r>
            <a:r>
              <a:rPr lang="en-US" sz="800" dirty="0">
                <a:solidFill>
                  <a:schemeClr val="dk1"/>
                </a:solidFill>
              </a:rPr>
              <a:t> </a:t>
            </a:r>
            <a:r>
              <a:rPr lang="en-US" sz="800" dirty="0" err="1">
                <a:solidFill>
                  <a:schemeClr val="dk1"/>
                </a:solidFill>
              </a:rPr>
              <a:t>sed</a:t>
            </a:r>
            <a:r>
              <a:rPr lang="en-US" sz="800" dirty="0">
                <a:solidFill>
                  <a:schemeClr val="dk1"/>
                </a:solidFill>
              </a:rPr>
              <a:t> </a:t>
            </a:r>
            <a:r>
              <a:rPr lang="en-US" sz="800" dirty="0" err="1">
                <a:solidFill>
                  <a:schemeClr val="dk1"/>
                </a:solidFill>
              </a:rPr>
              <a:t>commodo</a:t>
            </a:r>
            <a:r>
              <a:rPr lang="en-US" sz="800" dirty="0">
                <a:solidFill>
                  <a:schemeClr val="dk1"/>
                </a:solidFill>
              </a:rPr>
              <a:t> non, </a:t>
            </a:r>
            <a:r>
              <a:rPr lang="en-US" sz="800" dirty="0" err="1">
                <a:solidFill>
                  <a:schemeClr val="dk1"/>
                </a:solidFill>
              </a:rPr>
              <a:t>aliquam</a:t>
            </a:r>
            <a:r>
              <a:rPr lang="en-US" sz="800" dirty="0">
                <a:solidFill>
                  <a:schemeClr val="dk1"/>
                </a:solidFill>
              </a:rPr>
              <a:t> non </a:t>
            </a:r>
            <a:r>
              <a:rPr lang="en-US" sz="800" dirty="0" err="1">
                <a:solidFill>
                  <a:schemeClr val="dk1"/>
                </a:solidFill>
              </a:rPr>
              <a:t>lorem</a:t>
            </a:r>
            <a:r>
              <a:rPr lang="en-US" sz="800" dirty="0">
                <a:solidFill>
                  <a:schemeClr val="dk1"/>
                </a:solidFill>
              </a:rPr>
              <a:t>. </a:t>
            </a:r>
            <a:r>
              <a:rPr lang="en-US" sz="800" dirty="0" err="1">
                <a:solidFill>
                  <a:schemeClr val="dk1"/>
                </a:solidFill>
              </a:rPr>
              <a:t>Nulla</a:t>
            </a:r>
            <a:r>
              <a:rPr lang="en-US" sz="800" dirty="0">
                <a:solidFill>
                  <a:schemeClr val="dk1"/>
                </a:solidFill>
              </a:rPr>
              <a:t> </a:t>
            </a:r>
            <a:r>
              <a:rPr lang="en-US" sz="800" dirty="0" err="1">
                <a:solidFill>
                  <a:schemeClr val="dk1"/>
                </a:solidFill>
              </a:rPr>
              <a:t>eget</a:t>
            </a:r>
            <a:r>
              <a:rPr lang="en-US" sz="800" dirty="0">
                <a:solidFill>
                  <a:schemeClr val="dk1"/>
                </a:solidFill>
              </a:rPr>
              <a:t> </a:t>
            </a:r>
            <a:r>
              <a:rPr lang="en-US" sz="800" dirty="0" err="1">
                <a:solidFill>
                  <a:schemeClr val="dk1"/>
                </a:solidFill>
              </a:rPr>
              <a:t>justo</a:t>
            </a:r>
            <a:r>
              <a:rPr lang="en-US" sz="800" dirty="0">
                <a:solidFill>
                  <a:schemeClr val="dk1"/>
                </a:solidFill>
              </a:rPr>
              <a:t> </a:t>
            </a:r>
            <a:r>
              <a:rPr lang="en-US" sz="800" dirty="0" err="1">
                <a:solidFill>
                  <a:schemeClr val="dk1"/>
                </a:solidFill>
              </a:rPr>
              <a:t>felis</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ipsum</a:t>
            </a:r>
            <a:r>
              <a:rPr lang="en-US" sz="800" dirty="0">
                <a:solidFill>
                  <a:schemeClr val="dk1"/>
                </a:solidFill>
              </a:rPr>
              <a:t> </a:t>
            </a:r>
            <a:r>
              <a:rPr lang="en-US" sz="800" dirty="0" err="1">
                <a:solidFill>
                  <a:schemeClr val="dk1"/>
                </a:solidFill>
              </a:rPr>
              <a:t>erat</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ut</a:t>
            </a:r>
            <a:r>
              <a:rPr lang="en-US" sz="800" dirty="0">
                <a:solidFill>
                  <a:schemeClr val="dk1"/>
                </a:solidFill>
              </a:rPr>
              <a:t> </a:t>
            </a:r>
            <a:r>
              <a:rPr lang="en-US" sz="800" dirty="0" err="1">
                <a:solidFill>
                  <a:schemeClr val="dk1"/>
                </a:solidFill>
              </a:rPr>
              <a:t>rutrum</a:t>
            </a:r>
            <a:r>
              <a:rPr lang="en-US" sz="800" dirty="0">
                <a:solidFill>
                  <a:schemeClr val="dk1"/>
                </a:solidFill>
              </a:rPr>
              <a:t> ac, </a:t>
            </a:r>
            <a:r>
              <a:rPr lang="en-US" sz="800" dirty="0" err="1">
                <a:solidFill>
                  <a:schemeClr val="dk1"/>
                </a:solidFill>
              </a:rPr>
              <a:t>cursus</a:t>
            </a:r>
            <a:r>
              <a:rPr lang="en-US" sz="800" dirty="0">
                <a:solidFill>
                  <a:schemeClr val="dk1"/>
                </a:solidFill>
              </a:rPr>
              <a:t> sit </a:t>
            </a:r>
            <a:r>
              <a:rPr lang="en-US" sz="800" dirty="0" err="1">
                <a:solidFill>
                  <a:schemeClr val="dk1"/>
                </a:solidFill>
              </a:rPr>
              <a:t>amet</a:t>
            </a:r>
            <a:r>
              <a:rPr lang="en-US" sz="800" dirty="0">
                <a:solidFill>
                  <a:schemeClr val="dk1"/>
                </a:solidFill>
              </a:rPr>
              <a:t> quam. </a:t>
            </a:r>
            <a:r>
              <a:rPr lang="en-US" sz="800" dirty="0" err="1">
                <a:solidFill>
                  <a:schemeClr val="dk1"/>
                </a:solidFill>
              </a:rPr>
              <a:t>Nulla</a:t>
            </a:r>
            <a:r>
              <a:rPr lang="en-US" sz="800" dirty="0">
                <a:solidFill>
                  <a:schemeClr val="dk1"/>
                </a:solidFill>
              </a:rPr>
              <a:t> </a:t>
            </a:r>
            <a:r>
              <a:rPr lang="en-US" sz="800" dirty="0" err="1">
                <a:solidFill>
                  <a:schemeClr val="dk1"/>
                </a:solidFill>
              </a:rPr>
              <a:t>adipiscing</a:t>
            </a:r>
            <a:r>
              <a:rPr lang="en-US" sz="800" dirty="0">
                <a:solidFill>
                  <a:schemeClr val="dk1"/>
                </a:solidFill>
              </a:rPr>
              <a:t> dui </a:t>
            </a:r>
            <a:r>
              <a:rPr lang="en-US" sz="800" dirty="0" err="1">
                <a:solidFill>
                  <a:schemeClr val="dk1"/>
                </a:solidFill>
              </a:rPr>
              <a:t>vel</a:t>
            </a:r>
            <a:r>
              <a:rPr lang="en-US" sz="800" dirty="0">
                <a:solidFill>
                  <a:schemeClr val="dk1"/>
                </a:solidFill>
              </a:rPr>
              <a:t> ante </a:t>
            </a:r>
            <a:r>
              <a:rPr lang="en-US" sz="800" dirty="0" err="1">
                <a:solidFill>
                  <a:schemeClr val="dk1"/>
                </a:solidFill>
              </a:rPr>
              <a:t>euismod</a:t>
            </a:r>
            <a:r>
              <a:rPr lang="en-US" sz="800" dirty="0">
                <a:solidFill>
                  <a:schemeClr val="dk1"/>
                </a:solidFill>
              </a:rPr>
              <a:t> </a:t>
            </a:r>
            <a:r>
              <a:rPr lang="en-US" sz="800" dirty="0" err="1">
                <a:solidFill>
                  <a:schemeClr val="dk1"/>
                </a:solidFill>
              </a:rPr>
              <a:t>lobortis</a:t>
            </a:r>
            <a:r>
              <a:rPr lang="en-US" sz="800" dirty="0">
                <a:solidFill>
                  <a:schemeClr val="dk1"/>
                </a:solidFill>
              </a:rPr>
              <a:t>. In </a:t>
            </a:r>
            <a:r>
              <a:rPr lang="en-US" sz="800" dirty="0" err="1">
                <a:solidFill>
                  <a:schemeClr val="dk1"/>
                </a:solidFill>
              </a:rPr>
              <a:t>hac</a:t>
            </a:r>
            <a:r>
              <a:rPr lang="en-US" sz="800" dirty="0">
                <a:solidFill>
                  <a:schemeClr val="dk1"/>
                </a:solidFill>
              </a:rPr>
              <a:t> </a:t>
            </a:r>
            <a:r>
              <a:rPr lang="en-US" sz="800" dirty="0" err="1">
                <a:solidFill>
                  <a:schemeClr val="dk1"/>
                </a:solidFill>
              </a:rPr>
              <a:t>habitasse</a:t>
            </a:r>
            <a:r>
              <a:rPr lang="en-US" sz="800" dirty="0">
                <a:solidFill>
                  <a:schemeClr val="dk1"/>
                </a:solidFill>
              </a:rPr>
              <a:t> </a:t>
            </a:r>
            <a:r>
              <a:rPr lang="en-US" sz="800" dirty="0" err="1">
                <a:solidFill>
                  <a:schemeClr val="dk1"/>
                </a:solidFill>
              </a:rPr>
              <a:t>platea</a:t>
            </a:r>
            <a:r>
              <a:rPr lang="en-US" sz="800" dirty="0">
                <a:solidFill>
                  <a:schemeClr val="dk1"/>
                </a:solidFill>
              </a:rPr>
              <a:t> </a:t>
            </a:r>
            <a:r>
              <a:rPr lang="en-US" sz="800" dirty="0" err="1">
                <a:solidFill>
                  <a:schemeClr val="dk1"/>
                </a:solidFill>
              </a:rPr>
              <a:t>dictumst</a:t>
            </a:r>
            <a:r>
              <a:rPr lang="en-US" sz="800" dirty="0">
                <a:solidFill>
                  <a:schemeClr val="dk1"/>
                </a:solidFill>
              </a:rPr>
              <a:t>. </a:t>
            </a:r>
            <a:r>
              <a:rPr lang="en-US" sz="800" dirty="0" err="1">
                <a:solidFill>
                  <a:schemeClr val="dk1"/>
                </a:solidFill>
              </a:rPr>
              <a:t>Proin</a:t>
            </a:r>
            <a:r>
              <a:rPr lang="en-US" sz="800" dirty="0">
                <a:solidFill>
                  <a:schemeClr val="dk1"/>
                </a:solidFill>
              </a:rPr>
              <a:t> </a:t>
            </a:r>
            <a:r>
              <a:rPr lang="en-US" sz="800" dirty="0" err="1">
                <a:solidFill>
                  <a:schemeClr val="dk1"/>
                </a:solidFill>
              </a:rPr>
              <a:t>vestibulum</a:t>
            </a:r>
            <a:r>
              <a:rPr lang="en-US" sz="800" dirty="0">
                <a:solidFill>
                  <a:schemeClr val="dk1"/>
                </a:solidFill>
              </a:rPr>
              <a:t> </a:t>
            </a:r>
            <a:r>
              <a:rPr lang="en-US" sz="800" dirty="0" err="1">
                <a:solidFill>
                  <a:schemeClr val="dk1"/>
                </a:solidFill>
              </a:rPr>
              <a:t>laoreet</a:t>
            </a:r>
            <a:r>
              <a:rPr lang="en-US" sz="800" dirty="0">
                <a:solidFill>
                  <a:schemeClr val="dk1"/>
                </a:solidFill>
              </a:rPr>
              <a:t> </a:t>
            </a:r>
            <a:r>
              <a:rPr lang="en-US" sz="800" dirty="0" err="1">
                <a:solidFill>
                  <a:schemeClr val="dk1"/>
                </a:solidFill>
              </a:rPr>
              <a:t>nunc</a:t>
            </a:r>
            <a:r>
              <a:rPr lang="en-US" sz="800" dirty="0">
                <a:solidFill>
                  <a:schemeClr val="dk1"/>
                </a:solidFill>
              </a:rPr>
              <a:t>, ac </a:t>
            </a:r>
            <a:r>
              <a:rPr lang="en-US" sz="800" dirty="0" err="1">
                <a:solidFill>
                  <a:schemeClr val="dk1"/>
                </a:solidFill>
              </a:rPr>
              <a:t>porta</a:t>
            </a:r>
            <a:r>
              <a:rPr lang="en-US" sz="800" dirty="0">
                <a:solidFill>
                  <a:schemeClr val="dk1"/>
                </a:solidFill>
              </a:rPr>
              <a:t> </a:t>
            </a:r>
            <a:r>
              <a:rPr lang="en-US" sz="800" dirty="0" err="1">
                <a:solidFill>
                  <a:schemeClr val="dk1"/>
                </a:solidFill>
              </a:rPr>
              <a:t>metus</a:t>
            </a:r>
            <a:r>
              <a:rPr lang="en-US" sz="800" dirty="0">
                <a:solidFill>
                  <a:schemeClr val="dk1"/>
                </a:solidFill>
              </a:rPr>
              <a:t> </a:t>
            </a:r>
            <a:r>
              <a:rPr lang="en-US" sz="800" dirty="0" err="1">
                <a:solidFill>
                  <a:schemeClr val="dk1"/>
                </a:solidFill>
              </a:rPr>
              <a:t>ornare</a:t>
            </a:r>
            <a:r>
              <a:rPr lang="en-US" sz="800" dirty="0">
                <a:solidFill>
                  <a:schemeClr val="dk1"/>
                </a:solidFill>
              </a:rPr>
              <a:t> non. </a:t>
            </a:r>
            <a:r>
              <a:rPr lang="en-US" sz="800" dirty="0" err="1">
                <a:solidFill>
                  <a:schemeClr val="dk1"/>
                </a:solidFill>
              </a:rPr>
              <a:t>Pellentesque</a:t>
            </a:r>
            <a:r>
              <a:rPr lang="en-US" sz="800" dirty="0">
                <a:solidFill>
                  <a:schemeClr val="dk1"/>
                </a:solidFill>
              </a:rPr>
              <a:t> habitant </a:t>
            </a:r>
            <a:r>
              <a:rPr lang="en-US" sz="800" dirty="0" err="1">
                <a:solidFill>
                  <a:schemeClr val="dk1"/>
                </a:solidFill>
              </a:rPr>
              <a:t>morbi</a:t>
            </a:r>
            <a:r>
              <a:rPr lang="en-US" sz="800" dirty="0">
                <a:solidFill>
                  <a:schemeClr val="dk1"/>
                </a:solidFill>
              </a:rPr>
              <a:t> </a:t>
            </a:r>
            <a:r>
              <a:rPr lang="en-US" sz="800" dirty="0" err="1">
                <a:solidFill>
                  <a:schemeClr val="dk1"/>
                </a:solidFill>
              </a:rPr>
              <a:t>tristique</a:t>
            </a:r>
            <a:r>
              <a:rPr lang="en-US" sz="800" dirty="0">
                <a:solidFill>
                  <a:schemeClr val="dk1"/>
                </a:solidFill>
              </a:rPr>
              <a:t> </a:t>
            </a:r>
            <a:r>
              <a:rPr lang="en-US" sz="800" dirty="0" err="1">
                <a:solidFill>
                  <a:schemeClr val="dk1"/>
                </a:solidFill>
              </a:rPr>
              <a:t>senectus</a:t>
            </a:r>
            <a:r>
              <a:rPr lang="en-US" sz="800" dirty="0">
                <a:solidFill>
                  <a:schemeClr val="dk1"/>
                </a:solidFill>
              </a:rPr>
              <a:t> et </a:t>
            </a:r>
            <a:r>
              <a:rPr lang="en-US" sz="800" dirty="0" err="1">
                <a:solidFill>
                  <a:schemeClr val="dk1"/>
                </a:solidFill>
              </a:rPr>
              <a:t>netus</a:t>
            </a:r>
            <a:r>
              <a:rPr lang="en-US" sz="800" dirty="0">
                <a:solidFill>
                  <a:schemeClr val="dk1"/>
                </a:solidFill>
              </a:rPr>
              <a:t> et </a:t>
            </a:r>
            <a:r>
              <a:rPr lang="en-US" sz="800" dirty="0" err="1">
                <a:solidFill>
                  <a:schemeClr val="dk1"/>
                </a:solidFill>
              </a:rPr>
              <a:t>malesuada</a:t>
            </a:r>
            <a:r>
              <a:rPr lang="en-US" sz="800" dirty="0">
                <a:solidFill>
                  <a:schemeClr val="dk1"/>
                </a:solidFill>
              </a:rPr>
              <a:t> fames ac </a:t>
            </a:r>
            <a:r>
              <a:rPr lang="en-US" sz="800" dirty="0" err="1">
                <a:solidFill>
                  <a:schemeClr val="dk1"/>
                </a:solidFill>
              </a:rPr>
              <a:t>turpis</a:t>
            </a:r>
            <a:r>
              <a:rPr lang="en-US" sz="800" dirty="0">
                <a:solidFill>
                  <a:schemeClr val="dk1"/>
                </a:solidFill>
              </a:rPr>
              <a:t> </a:t>
            </a:r>
            <a:r>
              <a:rPr lang="en-US" sz="800" dirty="0" err="1">
                <a:solidFill>
                  <a:schemeClr val="dk1"/>
                </a:solidFill>
              </a:rPr>
              <a:t>egestas</a:t>
            </a:r>
            <a:r>
              <a:rPr lang="en-US" sz="800" dirty="0">
                <a:solidFill>
                  <a:schemeClr val="dk1"/>
                </a:solidFill>
              </a:rPr>
              <a:t>. </a:t>
            </a:r>
            <a:r>
              <a:rPr lang="en-US" sz="800" dirty="0" err="1">
                <a:solidFill>
                  <a:schemeClr val="dk1"/>
                </a:solidFill>
              </a:rPr>
              <a:t>Fusce</a:t>
            </a:r>
            <a:r>
              <a:rPr lang="en-US" sz="800" dirty="0">
                <a:solidFill>
                  <a:schemeClr val="dk1"/>
                </a:solidFill>
              </a:rPr>
              <a:t> </a:t>
            </a:r>
            <a:r>
              <a:rPr lang="en-US" sz="800" dirty="0" err="1">
                <a:solidFill>
                  <a:schemeClr val="dk1"/>
                </a:solidFill>
              </a:rPr>
              <a:t>ut</a:t>
            </a:r>
            <a:r>
              <a:rPr lang="en-US" sz="800" dirty="0">
                <a:solidFill>
                  <a:schemeClr val="dk1"/>
                </a:solidFill>
              </a:rPr>
              <a:t> semper dui. </a:t>
            </a:r>
            <a:r>
              <a:rPr lang="en-US" sz="800" dirty="0" err="1">
                <a:solidFill>
                  <a:schemeClr val="dk1"/>
                </a:solidFill>
              </a:rPr>
              <a:t>Curabitur</a:t>
            </a:r>
            <a:r>
              <a:rPr lang="en-US" sz="800" dirty="0">
                <a:solidFill>
                  <a:schemeClr val="dk1"/>
                </a:solidFill>
              </a:rPr>
              <a:t> </a:t>
            </a:r>
            <a:r>
              <a:rPr lang="en-US" sz="800" dirty="0" err="1">
                <a:solidFill>
                  <a:schemeClr val="dk1"/>
                </a:solidFill>
              </a:rPr>
              <a:t>bibendum</a:t>
            </a:r>
            <a:r>
              <a:rPr lang="en-US" sz="800" dirty="0">
                <a:solidFill>
                  <a:schemeClr val="dk1"/>
                </a:solidFill>
              </a:rPr>
              <a:t> </a:t>
            </a:r>
            <a:r>
              <a:rPr lang="en-US" sz="800" dirty="0" err="1">
                <a:solidFill>
                  <a:schemeClr val="dk1"/>
                </a:solidFill>
              </a:rPr>
              <a:t>sapien</a:t>
            </a:r>
            <a:r>
              <a:rPr lang="en-US" sz="800" dirty="0">
                <a:solidFill>
                  <a:schemeClr val="dk1"/>
                </a:solidFill>
              </a:rPr>
              <a:t> et lacus </a:t>
            </a:r>
            <a:r>
              <a:rPr lang="en-US" sz="800" dirty="0" err="1">
                <a:solidFill>
                  <a:schemeClr val="dk1"/>
                </a:solidFill>
              </a:rPr>
              <a:t>luctus</a:t>
            </a:r>
            <a:r>
              <a:rPr lang="en-US" sz="800" dirty="0">
                <a:solidFill>
                  <a:schemeClr val="dk1"/>
                </a:solidFill>
              </a:rPr>
              <a:t>, et </a:t>
            </a:r>
            <a:r>
              <a:rPr lang="en-US" sz="800" dirty="0" err="1">
                <a:solidFill>
                  <a:schemeClr val="dk1"/>
                </a:solidFill>
              </a:rPr>
              <a:t>scelerisque</a:t>
            </a:r>
            <a:r>
              <a:rPr lang="en-US" sz="800" dirty="0">
                <a:solidFill>
                  <a:schemeClr val="dk1"/>
                </a:solidFill>
              </a:rPr>
              <a:t> </a:t>
            </a:r>
            <a:r>
              <a:rPr lang="en-US" sz="800" dirty="0" err="1">
                <a:solidFill>
                  <a:schemeClr val="dk1"/>
                </a:solidFill>
              </a:rPr>
              <a:t>enim</a:t>
            </a:r>
            <a:r>
              <a:rPr lang="en-US" sz="800" dirty="0">
                <a:solidFill>
                  <a:schemeClr val="dk1"/>
                </a:solidFill>
              </a:rPr>
              <a:t> </a:t>
            </a:r>
            <a:r>
              <a:rPr lang="en-US" sz="800" dirty="0" err="1">
                <a:solidFill>
                  <a:schemeClr val="dk1"/>
                </a:solidFill>
              </a:rPr>
              <a:t>eleifend</a:t>
            </a:r>
            <a:r>
              <a:rPr lang="en-US" sz="800" dirty="0">
                <a:solidFill>
                  <a:schemeClr val="dk1"/>
                </a:solidFill>
              </a:rPr>
              <a:t>. </a:t>
            </a:r>
            <a:r>
              <a:rPr lang="en-US" sz="800" dirty="0" err="1">
                <a:solidFill>
                  <a:schemeClr val="dk1"/>
                </a:solidFill>
              </a:rPr>
              <a:t>Mauris</a:t>
            </a:r>
            <a:r>
              <a:rPr lang="en-US" sz="800" dirty="0">
                <a:solidFill>
                  <a:schemeClr val="dk1"/>
                </a:solidFill>
              </a:rPr>
              <a:t> </a:t>
            </a:r>
            <a:r>
              <a:rPr lang="en-US" sz="800" dirty="0" err="1">
                <a:solidFill>
                  <a:schemeClr val="dk1"/>
                </a:solidFill>
              </a:rPr>
              <a:t>eleifend</a:t>
            </a:r>
            <a:r>
              <a:rPr lang="en-US" sz="800" dirty="0">
                <a:solidFill>
                  <a:schemeClr val="dk1"/>
                </a:solidFill>
              </a:rPr>
              <a:t> </a:t>
            </a:r>
            <a:r>
              <a:rPr lang="en-US" sz="800" dirty="0" err="1">
                <a:solidFill>
                  <a:schemeClr val="dk1"/>
                </a:solidFill>
              </a:rPr>
              <a:t>libero</a:t>
            </a:r>
            <a:r>
              <a:rPr lang="en-US" sz="800" dirty="0">
                <a:solidFill>
                  <a:schemeClr val="dk1"/>
                </a:solidFill>
              </a:rPr>
              <a:t> a </a:t>
            </a:r>
            <a:r>
              <a:rPr lang="en-US" sz="800" dirty="0" err="1">
                <a:solidFill>
                  <a:schemeClr val="dk1"/>
                </a:solidFill>
              </a:rPr>
              <a:t>sodales</a:t>
            </a:r>
            <a:r>
              <a:rPr lang="en-US" sz="800" dirty="0">
                <a:solidFill>
                  <a:schemeClr val="dk1"/>
                </a:solidFill>
              </a:rPr>
              <a:t> </a:t>
            </a:r>
            <a:r>
              <a:rPr lang="en-US" sz="800" dirty="0" err="1">
                <a:solidFill>
                  <a:schemeClr val="dk1"/>
                </a:solidFill>
              </a:rPr>
              <a:t>lobortis</a:t>
            </a:r>
            <a:r>
              <a:rPr lang="en-US" sz="800" dirty="0">
                <a:solidFill>
                  <a:schemeClr val="dk1"/>
                </a:solidFill>
              </a:rPr>
              <a:t>. Nam non </a:t>
            </a:r>
            <a:r>
              <a:rPr lang="en-US" sz="800" dirty="0" err="1">
                <a:solidFill>
                  <a:schemeClr val="dk1"/>
                </a:solidFill>
              </a:rPr>
              <a:t>enim</a:t>
            </a:r>
            <a:r>
              <a:rPr lang="en-US" sz="800" dirty="0">
                <a:solidFill>
                  <a:schemeClr val="dk1"/>
                </a:solidFill>
              </a:rPr>
              <a:t> </a:t>
            </a:r>
            <a:r>
              <a:rPr lang="en-US" sz="800" dirty="0" err="1">
                <a:solidFill>
                  <a:schemeClr val="dk1"/>
                </a:solidFill>
              </a:rPr>
              <a:t>euismod</a:t>
            </a:r>
            <a:r>
              <a:rPr lang="en-US" sz="800" dirty="0">
                <a:solidFill>
                  <a:schemeClr val="dk1"/>
                </a:solidFill>
              </a:rPr>
              <a:t>, </a:t>
            </a:r>
            <a:r>
              <a:rPr lang="en-US" sz="800" dirty="0" err="1">
                <a:solidFill>
                  <a:schemeClr val="dk1"/>
                </a:solidFill>
              </a:rPr>
              <a:t>elementum</a:t>
            </a:r>
            <a:r>
              <a:rPr lang="en-US" sz="800" dirty="0">
                <a:solidFill>
                  <a:schemeClr val="dk1"/>
                </a:solidFill>
              </a:rPr>
              <a:t> </a:t>
            </a:r>
            <a:r>
              <a:rPr lang="en-US" sz="800" dirty="0" err="1">
                <a:solidFill>
                  <a:schemeClr val="dk1"/>
                </a:solidFill>
              </a:rPr>
              <a:t>urna</a:t>
            </a:r>
            <a:r>
              <a:rPr lang="en-US" sz="800" dirty="0">
                <a:solidFill>
                  <a:schemeClr val="dk1"/>
                </a:solidFill>
              </a:rPr>
              <a:t> et, </a:t>
            </a:r>
            <a:r>
              <a:rPr lang="en-US" sz="800" dirty="0" err="1">
                <a:solidFill>
                  <a:schemeClr val="dk1"/>
                </a:solidFill>
              </a:rPr>
              <a:t>facilisis</a:t>
            </a:r>
            <a:r>
              <a:rPr lang="en-US" sz="800" dirty="0">
                <a:solidFill>
                  <a:schemeClr val="dk1"/>
                </a:solidFill>
              </a:rPr>
              <a:t> sem.</a:t>
            </a:r>
          </a:p>
          <a:p>
            <a:endParaRPr lang="en-US" sz="800" dirty="0">
              <a:solidFill>
                <a:schemeClr val="dk1"/>
              </a:solidFill>
            </a:endParaRPr>
          </a:p>
        </p:txBody>
      </p:sp>
      <p:sp>
        <p:nvSpPr>
          <p:cNvPr id="29" name="Shape 29"/>
          <p:cNvSpPr txBox="1">
            <a:spLocks noGrp="1"/>
          </p:cNvSpPr>
          <p:nvPr>
            <p:ph type="body" idx="2"/>
          </p:nvPr>
        </p:nvSpPr>
        <p:spPr>
          <a:xfrm>
            <a:off x="583354" y="5874475"/>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Abstract</a:t>
            </a:r>
          </a:p>
        </p:txBody>
      </p:sp>
      <p:sp>
        <p:nvSpPr>
          <p:cNvPr id="30" name="Shape 30"/>
          <p:cNvSpPr txBox="1">
            <a:spLocks noGrp="1"/>
          </p:cNvSpPr>
          <p:nvPr>
            <p:ph type="body" idx="3"/>
          </p:nvPr>
        </p:nvSpPr>
        <p:spPr>
          <a:xfrm>
            <a:off x="583354" y="15270479"/>
            <a:ext cx="10607100" cy="846299"/>
          </a:xfrm>
          <a:prstGeom prst="rect">
            <a:avLst/>
          </a:prstGeom>
          <a:noFill/>
          <a:ln>
            <a:noFill/>
          </a:ln>
        </p:spPr>
        <p:txBody>
          <a:bodyPr lIns="228550" tIns="228550" rIns="228550" bIns="228550" anchor="t" anchorCtr="0">
            <a:noAutofit/>
          </a:bodyPr>
          <a:lstStyle/>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endParaRPr lang="en-US" sz="800">
              <a:solidFill>
                <a:schemeClr val="dk1"/>
              </a:solidFill>
            </a:endParaRPr>
          </a:p>
        </p:txBody>
      </p:sp>
      <p:sp>
        <p:nvSpPr>
          <p:cNvPr id="31" name="Shape 31"/>
          <p:cNvSpPr txBox="1">
            <a:spLocks noGrp="1"/>
          </p:cNvSpPr>
          <p:nvPr>
            <p:ph type="body" idx="4"/>
          </p:nvPr>
        </p:nvSpPr>
        <p:spPr>
          <a:xfrm>
            <a:off x="583354" y="13970601"/>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Approach</a:t>
            </a:r>
          </a:p>
        </p:txBody>
      </p:sp>
      <p:sp>
        <p:nvSpPr>
          <p:cNvPr id="32" name="Shape 32"/>
          <p:cNvSpPr txBox="1">
            <a:spLocks noGrp="1"/>
          </p:cNvSpPr>
          <p:nvPr>
            <p:ph type="body" idx="5"/>
          </p:nvPr>
        </p:nvSpPr>
        <p:spPr>
          <a:xfrm>
            <a:off x="11891965" y="7154635"/>
            <a:ext cx="20116799" cy="846299"/>
          </a:xfrm>
          <a:prstGeom prst="rect">
            <a:avLst/>
          </a:prstGeom>
          <a:noFill/>
          <a:ln>
            <a:noFill/>
          </a:ln>
        </p:spPr>
        <p:txBody>
          <a:bodyPr lIns="228550" tIns="228550" rIns="228550" bIns="228550" anchor="t" anchorCtr="0">
            <a:noAutofit/>
          </a:bodyPr>
          <a:lstStyle/>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endParaRPr lang="en-US" sz="800">
              <a:solidFill>
                <a:schemeClr val="dk1"/>
              </a:solidFill>
            </a:endParaRP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endParaRPr lang="en-US" sz="800">
              <a:solidFill>
                <a:schemeClr val="dk1"/>
              </a:solidFill>
            </a:endParaRPr>
          </a:p>
        </p:txBody>
      </p:sp>
      <p:sp>
        <p:nvSpPr>
          <p:cNvPr id="33" name="Shape 33"/>
          <p:cNvSpPr txBox="1">
            <a:spLocks noGrp="1"/>
          </p:cNvSpPr>
          <p:nvPr>
            <p:ph type="body" idx="6"/>
          </p:nvPr>
        </p:nvSpPr>
        <p:spPr>
          <a:xfrm>
            <a:off x="11891965" y="5874475"/>
            <a:ext cx="20116799" cy="1200299"/>
          </a:xfrm>
          <a:prstGeom prst="rect">
            <a:avLst/>
          </a:prstGeom>
          <a:noFill/>
          <a:ln>
            <a:noFill/>
          </a:ln>
        </p:spPr>
        <p:txBody>
          <a:bodyPr lIns="91400" tIns="91400" rIns="91400" bIns="91400" anchor="ctr" anchorCtr="0">
            <a:noAutofit/>
          </a:bodyPr>
          <a:lstStyle/>
          <a:p>
            <a:pPr marL="1645574" marR="0" lvl="0" indent="-1645574" algn="ctr" rtl="0">
              <a:lnSpc>
                <a:spcPct val="100000"/>
              </a:lnSpc>
              <a:spcBef>
                <a:spcPts val="0"/>
              </a:spcBef>
              <a:spcAft>
                <a:spcPts val="0"/>
              </a:spcAft>
              <a:buClr>
                <a:schemeClr val="dk1"/>
              </a:buClr>
              <a:buSzPct val="25000"/>
              <a:buFont typeface="Times New Roman"/>
              <a:buNone/>
            </a:pPr>
            <a:r>
              <a:rPr lang="en-US" sz="6600" b="1">
                <a:solidFill>
                  <a:schemeClr val="dk1"/>
                </a:solidFill>
              </a:rPr>
              <a:t>Overview</a:t>
            </a:r>
          </a:p>
        </p:txBody>
      </p:sp>
      <p:sp>
        <p:nvSpPr>
          <p:cNvPr id="34" name="Shape 34"/>
          <p:cNvSpPr txBox="1">
            <a:spLocks noGrp="1"/>
          </p:cNvSpPr>
          <p:nvPr>
            <p:ph type="body" idx="7"/>
          </p:nvPr>
        </p:nvSpPr>
        <p:spPr>
          <a:xfrm>
            <a:off x="11891965" y="28346400"/>
            <a:ext cx="20116799" cy="846299"/>
          </a:xfrm>
          <a:prstGeom prst="rect">
            <a:avLst/>
          </a:prstGeom>
          <a:noFill/>
          <a:ln>
            <a:noFill/>
          </a:ln>
        </p:spPr>
        <p:txBody>
          <a:bodyPr lIns="228550" tIns="228550" rIns="228550" bIns="228550" anchor="t" anchorCtr="0">
            <a:noAutofit/>
          </a:bodyPr>
          <a:lstStyle/>
          <a:p>
            <a:pPr marL="0" lvl="0" algn="just" rtl="0">
              <a:spcAft>
                <a:spcPts val="1100"/>
              </a:spcAft>
              <a:buClr>
                <a:schemeClr val="dk1"/>
              </a:buClr>
              <a:buSzPct val="137500"/>
              <a:buFont typeface="Arial"/>
              <a:buNone/>
            </a:pPr>
            <a:r>
              <a:rPr lang="en-US" sz="1600" dirty="0" smtClean="0">
                <a:solidFill>
                  <a:schemeClr val="dk1"/>
                </a:solidFill>
              </a:rPr>
              <a:t>Samuel </a:t>
            </a:r>
            <a:r>
              <a:rPr lang="en-US" sz="1600" dirty="0" err="1" smtClean="0">
                <a:solidFill>
                  <a:schemeClr val="dk1"/>
                </a:solidFill>
              </a:rPr>
              <a:t>Fineberg</a:t>
            </a:r>
            <a:r>
              <a:rPr lang="en-US" sz="1600" dirty="0" smtClean="0">
                <a:solidFill>
                  <a:schemeClr val="dk1"/>
                </a:solidFill>
              </a:rPr>
              <a:t>, Distinguished Technologist, Hewlett Packard Enterprise</a:t>
            </a:r>
            <a:endParaRPr lang="en-US" sz="1600" dirty="0">
              <a:solidFill>
                <a:schemeClr val="dk1"/>
              </a:solidFill>
            </a:endParaRPr>
          </a:p>
          <a:p>
            <a:pPr marL="0" lvl="0" algn="just" rtl="0">
              <a:spcAft>
                <a:spcPts val="1100"/>
              </a:spcAft>
              <a:buClr>
                <a:schemeClr val="dk1"/>
              </a:buClr>
              <a:buSzPct val="137500"/>
              <a:buFont typeface="Arial"/>
              <a:buNone/>
            </a:pPr>
            <a:r>
              <a:rPr lang="en-US" sz="1600" dirty="0" smtClean="0">
                <a:solidFill>
                  <a:schemeClr val="dk1"/>
                </a:solidFill>
              </a:rPr>
              <a:t>Linda Werner, Faculty Advisor, UCSC</a:t>
            </a:r>
          </a:p>
          <a:p>
            <a:pPr marL="0" lvl="0" algn="just" rtl="0">
              <a:spcAft>
                <a:spcPts val="1100"/>
              </a:spcAft>
              <a:buClr>
                <a:schemeClr val="dk1"/>
              </a:buClr>
              <a:buSzPct val="137500"/>
              <a:buFont typeface="Arial"/>
              <a:buNone/>
            </a:pPr>
            <a:r>
              <a:rPr lang="en-US" sz="1600" dirty="0" smtClean="0">
                <a:solidFill>
                  <a:schemeClr val="dk1"/>
                </a:solidFill>
              </a:rPr>
              <a:t>Daniel </a:t>
            </a:r>
            <a:r>
              <a:rPr lang="en-US" sz="1600" dirty="0" err="1" smtClean="0">
                <a:solidFill>
                  <a:schemeClr val="dk1"/>
                </a:solidFill>
              </a:rPr>
              <a:t>Fava</a:t>
            </a:r>
            <a:r>
              <a:rPr lang="en-US" sz="1600" dirty="0" smtClean="0">
                <a:solidFill>
                  <a:schemeClr val="dk1"/>
                </a:solidFill>
              </a:rPr>
              <a:t>, Teaching Assistant, UCSC</a:t>
            </a:r>
            <a:endParaRPr lang="en-US" sz="1600" dirty="0" smtClean="0">
              <a:solidFill>
                <a:schemeClr val="dk1"/>
              </a:solidFill>
            </a:endParaRPr>
          </a:p>
        </p:txBody>
      </p:sp>
      <p:sp>
        <p:nvSpPr>
          <p:cNvPr id="35" name="Shape 35"/>
          <p:cNvSpPr txBox="1">
            <a:spLocks noGrp="1"/>
          </p:cNvSpPr>
          <p:nvPr>
            <p:ph type="body" idx="8"/>
          </p:nvPr>
        </p:nvSpPr>
        <p:spPr>
          <a:xfrm>
            <a:off x="11891965" y="27066240"/>
            <a:ext cx="20116799"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Acknowledgments</a:t>
            </a:r>
          </a:p>
        </p:txBody>
      </p:sp>
      <p:sp>
        <p:nvSpPr>
          <p:cNvPr id="36" name="Shape 36"/>
          <p:cNvSpPr txBox="1">
            <a:spLocks noGrp="1"/>
          </p:cNvSpPr>
          <p:nvPr>
            <p:ph type="body" idx="9"/>
          </p:nvPr>
        </p:nvSpPr>
        <p:spPr>
          <a:xfrm>
            <a:off x="32689800" y="5874475"/>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Analysis</a:t>
            </a:r>
          </a:p>
        </p:txBody>
      </p:sp>
      <p:sp>
        <p:nvSpPr>
          <p:cNvPr id="37" name="Shape 37"/>
          <p:cNvSpPr txBox="1">
            <a:spLocks noGrp="1"/>
          </p:cNvSpPr>
          <p:nvPr>
            <p:ph type="body" idx="13"/>
          </p:nvPr>
        </p:nvSpPr>
        <p:spPr>
          <a:xfrm>
            <a:off x="32689800" y="7154635"/>
            <a:ext cx="10607100" cy="846299"/>
          </a:xfrm>
          <a:prstGeom prst="rect">
            <a:avLst/>
          </a:prstGeom>
          <a:noFill/>
          <a:ln>
            <a:noFill/>
          </a:ln>
        </p:spPr>
        <p:txBody>
          <a:bodyPr lIns="228550" tIns="228550" rIns="228550" bIns="228550" anchor="t" anchorCtr="0">
            <a:noAutofit/>
          </a:bodyPr>
          <a:lstStyle/>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endParaRPr lang="en-US" sz="800">
              <a:solidFill>
                <a:schemeClr val="dk1"/>
              </a:solidFill>
            </a:endParaRPr>
          </a:p>
        </p:txBody>
      </p:sp>
      <p:sp>
        <p:nvSpPr>
          <p:cNvPr id="38" name="Shape 38"/>
          <p:cNvSpPr txBox="1">
            <a:spLocks noGrp="1"/>
          </p:cNvSpPr>
          <p:nvPr>
            <p:ph type="body" idx="14"/>
          </p:nvPr>
        </p:nvSpPr>
        <p:spPr>
          <a:xfrm>
            <a:off x="32689800" y="17287756"/>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Results</a:t>
            </a:r>
          </a:p>
        </p:txBody>
      </p:sp>
      <p:sp>
        <p:nvSpPr>
          <p:cNvPr id="39" name="Shape 39"/>
          <p:cNvSpPr txBox="1">
            <a:spLocks noGrp="1"/>
          </p:cNvSpPr>
          <p:nvPr>
            <p:ph type="body" idx="15"/>
          </p:nvPr>
        </p:nvSpPr>
        <p:spPr>
          <a:xfrm>
            <a:off x="32689800" y="18562320"/>
            <a:ext cx="10607100" cy="846299"/>
          </a:xfrm>
          <a:prstGeom prst="rect">
            <a:avLst/>
          </a:prstGeom>
          <a:noFill/>
          <a:ln>
            <a:noFill/>
          </a:ln>
        </p:spPr>
        <p:txBody>
          <a:bodyPr lIns="228550" tIns="228550" rIns="228550" bIns="228550" anchor="t" anchorCtr="0">
            <a:noAutofit/>
          </a:bodyPr>
          <a:lstStyle/>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endParaRPr lang="en-US" sz="800">
              <a:solidFill>
                <a:schemeClr val="dk1"/>
              </a:solidFill>
            </a:endParaRPr>
          </a:p>
        </p:txBody>
      </p:sp>
      <p:sp>
        <p:nvSpPr>
          <p:cNvPr id="40" name="Shape 40"/>
          <p:cNvSpPr txBox="1">
            <a:spLocks noGrp="1"/>
          </p:cNvSpPr>
          <p:nvPr>
            <p:ph type="body" idx="16"/>
          </p:nvPr>
        </p:nvSpPr>
        <p:spPr>
          <a:xfrm>
            <a:off x="32689800" y="25421379"/>
            <a:ext cx="10607100" cy="1200299"/>
          </a:xfrm>
          <a:prstGeom prst="rect">
            <a:avLst/>
          </a:prstGeom>
          <a:noFill/>
          <a:ln>
            <a:noFill/>
          </a:ln>
        </p:spPr>
        <p:txBody>
          <a:bodyPr lIns="91400" tIns="91400" rIns="91400" bIns="91400" anchor="ctr" anchorCtr="0">
            <a:noAutofit/>
          </a:bodyPr>
          <a:lstStyle/>
          <a:p>
            <a:pPr marL="0" marR="0" lvl="0" indent="0" algn="ctr" rtl="0">
              <a:spcBef>
                <a:spcPts val="0"/>
              </a:spcBef>
              <a:buClr>
                <a:schemeClr val="dk1"/>
              </a:buClr>
              <a:buSzPct val="25000"/>
              <a:buFont typeface="Times New Roman"/>
              <a:buNone/>
            </a:pPr>
            <a:r>
              <a:rPr lang="en-US" sz="6000" b="1">
                <a:solidFill>
                  <a:schemeClr val="dk1"/>
                </a:solidFill>
              </a:rPr>
              <a:t>Conclusion</a:t>
            </a:r>
          </a:p>
        </p:txBody>
      </p:sp>
      <p:sp>
        <p:nvSpPr>
          <p:cNvPr id="41" name="Shape 41"/>
          <p:cNvSpPr txBox="1">
            <a:spLocks noGrp="1"/>
          </p:cNvSpPr>
          <p:nvPr>
            <p:ph type="body" idx="17"/>
          </p:nvPr>
        </p:nvSpPr>
        <p:spPr>
          <a:xfrm>
            <a:off x="32689800" y="26700481"/>
            <a:ext cx="10607100" cy="846299"/>
          </a:xfrm>
          <a:prstGeom prst="rect">
            <a:avLst/>
          </a:prstGeom>
          <a:noFill/>
          <a:ln>
            <a:noFill/>
          </a:ln>
        </p:spPr>
        <p:txBody>
          <a:bodyPr lIns="228550" tIns="228550" rIns="228550" bIns="228550" anchor="t" anchorCtr="0">
            <a:noAutofit/>
          </a:bodyPr>
          <a:lstStyle/>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a:p>
            <a:pPr marL="0" lvl="0" algn="just" rtl="0">
              <a:lnSpc>
                <a:spcPct val="131250"/>
              </a:lnSpc>
              <a:spcAft>
                <a:spcPts val="1100"/>
              </a:spcAft>
              <a:buClr>
                <a:schemeClr val="dk1"/>
              </a:buClr>
              <a:buSzPct val="137500"/>
              <a:buFont typeface="Arial"/>
              <a:buNone/>
            </a:pPr>
            <a:r>
              <a:rPr lang="en-US" sz="800">
                <a:solidFill>
                  <a:schemeClr val="dk1"/>
                </a:solidFill>
              </a:rPr>
              <a:t>Morbi scelerisque gravida est, sed ornare ante facilisis eu. Morbi mauris diam, rutrum sed commodo non, aliquam non lorem. Nulla eget justo felis. Mauris ipsum erat, egestas ut rutrum ac, cursus sit amet quam. Nulla adipiscing dui vel ante euismod lobortis. In hac habitasse platea dictumst. Proin vestibulum laoreet nunc, ac porta metus ornare non. Pellentesque habitant morbi tristique senectus et netus et malesuada fames ac turpis egestas. Fusce ut semper dui. Curabitur bibendum sapien et lacus luctus, et scelerisque enim eleifend. Mauris eleifend libero a sodales lobortis. Nam non enim euismod, elementum urna et, facilisis sem.</a:t>
            </a:r>
          </a:p>
          <a:p>
            <a:pPr marL="0" lvl="0" algn="just" rtl="0">
              <a:lnSpc>
                <a:spcPct val="131250"/>
              </a:lnSpc>
              <a:spcAft>
                <a:spcPts val="1100"/>
              </a:spcAft>
              <a:buClr>
                <a:schemeClr val="dk1"/>
              </a:buClr>
              <a:buSzPct val="137500"/>
              <a:buFont typeface="Arial"/>
              <a:buNone/>
            </a:pPr>
            <a:r>
              <a:rPr lang="en-US" sz="800">
                <a:solidFill>
                  <a:schemeClr val="dk1"/>
                </a:solidFill>
              </a:rPr>
              <a:t>Lorem ipsum dolor sit amet, consectetur adipiscing elit. Aliquam aliquet vestibulum risus. Sed euismod mauris non enim dignissim, ac hendrerit diam faucibus. In malesuada tempor neque, sit amet rhoncus ipsum blandit tempus. Mauris vehicula ligula ac congue adipiscing. Nullam nunc purus, blandit at vehicula vitae, facilisis et lacus. Etiam sagittis fermentum mauris in pulvinar. Aliquam fringilla tortor id porttitor scelerisque.</a:t>
            </a:r>
          </a:p>
          <a:p>
            <a:pPr marL="0" lvl="0" algn="just" rtl="0">
              <a:lnSpc>
                <a:spcPct val="131250"/>
              </a:lnSpc>
              <a:spcAft>
                <a:spcPts val="1100"/>
              </a:spcAft>
              <a:buClr>
                <a:schemeClr val="dk1"/>
              </a:buClr>
              <a:buSzPct val="137500"/>
              <a:buFont typeface="Arial"/>
              <a:buNone/>
            </a:pPr>
            <a:r>
              <a:rPr lang="en-US" sz="800">
                <a:solidFill>
                  <a:schemeClr val="dk1"/>
                </a:solidFill>
              </a:rPr>
              <a:t>Aliquam aliquet vitae lorem sit amet pulvinar. Etiam cursus risus a metus congue adipiscing. Fusce turpis velit, varius a tincidunt eu, lacinia ut nunc. Cras vel massa vel lectus laoreet cursus in vel mi. Cras mauris mauris, rutrum sit amet sollicitudin dictum, fringilla sed diam. Donec commodo eros eget eros volutpat, id imperdiet nunc congue. Curabitur adipiscing vulputate viverra. Morbi sagittis, purus in semper vulputate, magna velit mollis lacus, sed vehicula mauris velit ac eros. Pellentesque porttitor ullamcorper arcu vitae posuere.</a:t>
            </a:r>
          </a:p>
          <a:p>
            <a:pPr marL="0" lvl="0" algn="just" rtl="0">
              <a:lnSpc>
                <a:spcPct val="131250"/>
              </a:lnSpc>
              <a:spcAft>
                <a:spcPts val="1100"/>
              </a:spcAft>
              <a:buClr>
                <a:schemeClr val="dk1"/>
              </a:buClr>
              <a:buSzPct val="137500"/>
              <a:buFont typeface="Arial"/>
              <a:buNone/>
            </a:pPr>
            <a:r>
              <a:rPr lang="en-US" sz="800">
                <a:solidFill>
                  <a:schemeClr val="dk1"/>
                </a:solidFill>
              </a:rPr>
              <a:t>Maecenas eu odio condimentum, sodales purus eu, dictum augue. Vestibulum varius, magna ut suscipit fringilla, velit eros commodo elit, vitae sagittis tortor neque at risus. Aenean sagittis ultricies nibh, at hendrerit justo auctor nec. Integer leo dui, lacinia ut enim non, blandit consequat elit. Sed viverra et arcu ut iaculis. Integer sollicitudin mauris pretium nibh iaculis convallis. Aliquam erat volutpat. Pellentesque scelerisque aliquam est vel fermentum. Duis eget neque lorem. Duis vestibulum justo quis posuere bibendum. Aenean egestas leo quis odio consequat egestas. Sed mattis dictum est eu ullamcorper. Morbi faucibus feugiat lectus vulputate ornare.</a:t>
            </a:r>
          </a:p>
          <a:p>
            <a:pPr marL="0" lvl="0" algn="just" rtl="0">
              <a:lnSpc>
                <a:spcPct val="131250"/>
              </a:lnSpc>
              <a:spcAft>
                <a:spcPts val="1100"/>
              </a:spcAft>
              <a:buClr>
                <a:schemeClr val="dk1"/>
              </a:buClr>
              <a:buSzPct val="137500"/>
              <a:buFont typeface="Arial"/>
              <a:buNone/>
            </a:pPr>
            <a:r>
              <a:rPr lang="en-US" sz="800">
                <a:solidFill>
                  <a:schemeClr val="dk1"/>
                </a:solidFill>
              </a:rPr>
              <a:t>Maecenas gravida a nulla in rhoncus. Sed euismod turpis non odio convallis suscipit eget eget urna. Vivamus laoreet placerat feugiat. Suspendisse aliquet ligula ipsum, eu porttitor mauris venenatis vel. Praesent ac ipsum at sapien vehicula scelerisque nec quis magna. Sed semper ultrices blandit. Vestibulum adipiscing suscipit adipiscing. Nam vel nisi sagittis dui tincidunt aliquet. Donec suscipit consectetur eros ac sodales. Morbi non elit vel libero facilisis varius id quis libero. Duis eleifend, eros in ultricies gravida, felis massa bibendum neque, in dictum mi velit at massa. Ut mollis, libero id consequat congue, elit nibh eleifend lacus, vel pretium eros felis quis nisl.</a:t>
            </a:r>
          </a:p>
        </p:txBody>
      </p:sp>
      <p:sp>
        <p:nvSpPr>
          <p:cNvPr id="42" name="Shape 42"/>
          <p:cNvSpPr txBox="1">
            <a:spLocks noGrp="1"/>
          </p:cNvSpPr>
          <p:nvPr>
            <p:ph type="title"/>
          </p:nvPr>
        </p:nvSpPr>
        <p:spPr>
          <a:xfrm>
            <a:off x="11200625" y="1271475"/>
            <a:ext cx="21499500" cy="1815599"/>
          </a:xfrm>
          <a:prstGeom prst="rect">
            <a:avLst/>
          </a:prstGeom>
        </p:spPr>
        <p:txBody>
          <a:bodyPr lIns="91425" tIns="91425" rIns="91425" bIns="91425" anchor="ctr" anchorCtr="0">
            <a:noAutofit/>
          </a:bodyPr>
          <a:lstStyle/>
          <a:p>
            <a:pPr>
              <a:buNone/>
            </a:pPr>
            <a:r>
              <a:rPr lang="en-US" dirty="0" err="1" smtClean="0"/>
              <a:t>NVMe</a:t>
            </a:r>
            <a:r>
              <a:rPr lang="en-US" dirty="0" smtClean="0"/>
              <a:t> Over Fabrics</a:t>
            </a:r>
            <a:endParaRPr lang="en-US" dirty="0"/>
          </a:p>
        </p:txBody>
      </p:sp>
      <p:sp>
        <p:nvSpPr>
          <p:cNvPr id="43" name="Shape 43"/>
          <p:cNvSpPr txBox="1">
            <a:spLocks noGrp="1"/>
          </p:cNvSpPr>
          <p:nvPr>
            <p:ph type="subTitle" idx="18"/>
          </p:nvPr>
        </p:nvSpPr>
        <p:spPr>
          <a:xfrm>
            <a:off x="11891975" y="3087087"/>
            <a:ext cx="20116799" cy="1674000"/>
          </a:xfrm>
          <a:prstGeom prst="rect">
            <a:avLst/>
          </a:prstGeom>
        </p:spPr>
        <p:txBody>
          <a:bodyPr lIns="91425" tIns="91425" rIns="91425" bIns="91425" anchor="ctr" anchorCtr="0">
            <a:noAutofit/>
          </a:bodyPr>
          <a:lstStyle/>
          <a:p>
            <a:pPr lvl="0" rtl="0">
              <a:buNone/>
            </a:pPr>
            <a:r>
              <a:rPr lang="en-US" dirty="0" smtClean="0"/>
              <a:t>Kevin Cheng, John </a:t>
            </a:r>
            <a:r>
              <a:rPr lang="en-US" dirty="0" err="1" smtClean="0"/>
              <a:t>Gemignani</a:t>
            </a:r>
            <a:r>
              <a:rPr lang="en-US" dirty="0" smtClean="0"/>
              <a:t>, Coy Humphrey, Eric </a:t>
            </a:r>
            <a:r>
              <a:rPr lang="en-US" dirty="0" err="1" smtClean="0"/>
              <a:t>Litvinsky</a:t>
            </a:r>
            <a:r>
              <a:rPr lang="en-US" dirty="0" smtClean="0"/>
              <a:t>, Jayden Navarro, Alice Yu</a:t>
            </a:r>
            <a:endParaRPr lang="en-US" dirty="0"/>
          </a:p>
        </p:txBody>
      </p:sp>
      <p:pic>
        <p:nvPicPr>
          <p:cNvPr id="44" name="Shape 44"/>
          <p:cNvPicPr preferRelativeResize="0"/>
          <p:nvPr/>
        </p:nvPicPr>
        <p:blipFill>
          <a:blip r:embed="rId3"/>
          <a:stretch>
            <a:fillRect/>
          </a:stretch>
        </p:blipFill>
        <p:spPr>
          <a:xfrm>
            <a:off x="15844125" y="12649200"/>
            <a:ext cx="12192000" cy="7620000"/>
          </a:xfrm>
          <a:prstGeom prst="rect">
            <a:avLst/>
          </a:prstGeom>
        </p:spPr>
      </p:pic>
      <p:pic>
        <p:nvPicPr>
          <p:cNvPr id="45" name="Shape 45"/>
          <p:cNvPicPr preferRelativeResize="0"/>
          <p:nvPr/>
        </p:nvPicPr>
        <p:blipFill>
          <a:blip r:embed="rId3"/>
          <a:stretch>
            <a:fillRect/>
          </a:stretch>
        </p:blipFill>
        <p:spPr>
          <a:xfrm>
            <a:off x="35202659" y="1175125"/>
            <a:ext cx="5581315" cy="3488323"/>
          </a:xfrm>
          <a:prstGeom prst="rect">
            <a:avLst/>
          </a:prstGeom>
        </p:spPr>
      </p:pic>
    </p:spTree>
  </p:cSld>
  <p:clrMapOvr>
    <a:masterClrMapping/>
  </p:clrMapOvr>
  <p:transition spd="slow">
    <p:cut/>
  </p:transition>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10024</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 - Wide Center</vt:lpstr>
      <vt:lpstr>NVMe Over Fabrics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Goes Here</dc:title>
  <dc:creator>David</dc:creator>
  <cp:lastModifiedBy>Alice</cp:lastModifiedBy>
  <cp:revision>4</cp:revision>
  <dcterms:modified xsi:type="dcterms:W3CDTF">2016-04-21T19:49:07Z</dcterms:modified>
</cp:coreProperties>
</file>