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1"/>
  </p:notesMasterIdLst>
  <p:sldIdLst>
    <p:sldId id="256" r:id="rId3"/>
    <p:sldId id="257" r:id="rId4"/>
    <p:sldId id="258" r:id="rId5"/>
    <p:sldId id="259" r:id="rId6"/>
    <p:sldId id="260" r:id="rId7"/>
    <p:sldId id="275"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6" r:id="rId22"/>
    <p:sldId id="277" r:id="rId23"/>
    <p:sldId id="278" r:id="rId24"/>
    <p:sldId id="279" r:id="rId25"/>
    <p:sldId id="282" r:id="rId26"/>
    <p:sldId id="280" r:id="rId27"/>
    <p:sldId id="281" r:id="rId28"/>
    <p:sldId id="283" r:id="rId29"/>
    <p:sldId id="274" r:id="rId30"/>
  </p:sldIdLst>
  <p:sldSz cx="12192000" cy="6858000"/>
  <p:notesSz cx="6858000" cy="9144000"/>
  <p:embeddedFontLst>
    <p:embeddedFont>
      <p:font typeface="Source Sans Pro" charset="-122"/>
      <p:regular r:id="rId32"/>
      <p:bold r:id="rId33"/>
      <p:italic r:id="rId34"/>
      <p:boldItalic r:id="rId35"/>
    </p:embeddedFont>
  </p:embeddedFontLst>
  <p:defaultTextStyle>
    <a:defPPr>
      <a:defRPr lang="zh-CN"/>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38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Lst>
            <a:rect l="T0" t="T1" r="T2" b="T3"/>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49" name="Shape 90"/>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27650" name="Shape 91"/>
          <p:cNvSpPr>
            <a:spLocks noGrp="1" noRot="1" noChangeAspect="1"/>
          </p:cNvSpPr>
          <p:nvPr>
            <p:ph type="sldImg" idx="2"/>
          </p:nvPr>
        </p:nvSpPr>
        <p:spPr>
          <a:xfrm>
            <a:off x="381000" y="685800"/>
            <a:ext cx="6096000" cy="3429000"/>
          </a:xfrm>
          <a:noFill/>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1" name="Shape 144"/>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46082" name="Shape 145"/>
          <p:cNvSpPr>
            <a:spLocks noGrp="1" noRot="1" noChangeAspect="1"/>
          </p:cNvSpPr>
          <p:nvPr>
            <p:ph type="sldImg" idx="2"/>
          </p:nvPr>
        </p:nvSpPr>
        <p:spPr>
          <a:xfrm>
            <a:off x="381000" y="685800"/>
            <a:ext cx="6096000" cy="3429000"/>
          </a:xfrm>
          <a:noFill/>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29" name="Shape 150"/>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48130" name="Shape 151"/>
          <p:cNvSpPr>
            <a:spLocks noGrp="1" noRot="1" noChangeAspect="1"/>
          </p:cNvSpPr>
          <p:nvPr>
            <p:ph type="sldImg" idx="2"/>
          </p:nvPr>
        </p:nvSpPr>
        <p:spPr>
          <a:xfrm>
            <a:off x="381000" y="685800"/>
            <a:ext cx="6096000" cy="3429000"/>
          </a:xfrm>
          <a:noFill/>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7" name="Shape 240"/>
          <p:cNvSpPr>
            <a:spLocks noGrp="1" noRot="1" noChangeAspect="1"/>
          </p:cNvSpPr>
          <p:nvPr>
            <p:ph type="sldImg" idx="2"/>
          </p:nvPr>
        </p:nvSpPr>
        <p:spPr>
          <a:xfrm>
            <a:off x="381000" y="685800"/>
            <a:ext cx="6096000" cy="3429000"/>
          </a:xfrm>
          <a:noFill/>
        </p:spPr>
      </p:sp>
      <p:sp>
        <p:nvSpPr>
          <p:cNvPr id="50178" name="Shape 241"/>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5" name="Shape 248"/>
          <p:cNvSpPr>
            <a:spLocks noGrp="1" noRot="1" noChangeAspect="1"/>
          </p:cNvSpPr>
          <p:nvPr>
            <p:ph type="sldImg" idx="2"/>
          </p:nvPr>
        </p:nvSpPr>
        <p:spPr>
          <a:xfrm>
            <a:off x="381000" y="685800"/>
            <a:ext cx="6096000" cy="3429000"/>
          </a:xfrm>
          <a:noFill/>
        </p:spPr>
      </p:sp>
      <p:sp>
        <p:nvSpPr>
          <p:cNvPr id="52226" name="Shape 249"/>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3" name="Shape 256"/>
          <p:cNvSpPr>
            <a:spLocks noGrp="1" noRot="1" noChangeAspect="1"/>
          </p:cNvSpPr>
          <p:nvPr>
            <p:ph type="sldImg" idx="2"/>
          </p:nvPr>
        </p:nvSpPr>
        <p:spPr>
          <a:xfrm>
            <a:off x="381000" y="685800"/>
            <a:ext cx="6096000" cy="3429000"/>
          </a:xfrm>
          <a:noFill/>
        </p:spPr>
      </p:sp>
      <p:sp>
        <p:nvSpPr>
          <p:cNvPr id="54274" name="Shape 257"/>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1" name="Shape 265"/>
          <p:cNvSpPr>
            <a:spLocks noGrp="1" noRot="1" noChangeAspect="1"/>
          </p:cNvSpPr>
          <p:nvPr>
            <p:ph type="sldImg" idx="2"/>
          </p:nvPr>
        </p:nvSpPr>
        <p:spPr>
          <a:xfrm>
            <a:off x="381000" y="685800"/>
            <a:ext cx="6096000" cy="3429000"/>
          </a:xfrm>
          <a:noFill/>
        </p:spPr>
      </p:sp>
      <p:sp>
        <p:nvSpPr>
          <p:cNvPr id="56322" name="Shape 266"/>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69" name="Shape 273"/>
          <p:cNvSpPr>
            <a:spLocks noGrp="1" noRot="1" noChangeAspect="1"/>
          </p:cNvSpPr>
          <p:nvPr>
            <p:ph type="sldImg" idx="2"/>
          </p:nvPr>
        </p:nvSpPr>
        <p:spPr>
          <a:xfrm>
            <a:off x="381000" y="685800"/>
            <a:ext cx="6096000" cy="3429000"/>
          </a:xfrm>
          <a:noFill/>
        </p:spPr>
      </p:sp>
      <p:sp>
        <p:nvSpPr>
          <p:cNvPr id="58370" name="Shape 274"/>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7" name="Shape 282"/>
          <p:cNvSpPr>
            <a:spLocks noGrp="1" noRot="1" noChangeAspect="1"/>
          </p:cNvSpPr>
          <p:nvPr>
            <p:ph type="sldImg" idx="2"/>
          </p:nvPr>
        </p:nvSpPr>
        <p:spPr>
          <a:xfrm>
            <a:off x="381000" y="685800"/>
            <a:ext cx="6096000" cy="3429000"/>
          </a:xfrm>
          <a:noFill/>
        </p:spPr>
      </p:sp>
      <p:sp>
        <p:nvSpPr>
          <p:cNvPr id="60418" name="Shape 283"/>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5" name="Shape 292"/>
          <p:cNvSpPr>
            <a:spLocks noGrp="1" noRot="1" noChangeAspect="1"/>
          </p:cNvSpPr>
          <p:nvPr>
            <p:ph type="sldImg" idx="2"/>
          </p:nvPr>
        </p:nvSpPr>
        <p:spPr>
          <a:xfrm>
            <a:off x="381000" y="685800"/>
            <a:ext cx="6096000" cy="3429000"/>
          </a:xfrm>
          <a:noFill/>
        </p:spPr>
      </p:sp>
      <p:sp>
        <p:nvSpPr>
          <p:cNvPr id="62466" name="Shape 293"/>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3" name="Shape 300"/>
          <p:cNvSpPr>
            <a:spLocks noGrp="1" noRot="1" noChangeAspect="1"/>
          </p:cNvSpPr>
          <p:nvPr>
            <p:ph type="sldImg" idx="2"/>
          </p:nvPr>
        </p:nvSpPr>
        <p:spPr>
          <a:xfrm>
            <a:off x="381000" y="685800"/>
            <a:ext cx="6096000" cy="3429000"/>
          </a:xfrm>
          <a:noFill/>
        </p:spPr>
      </p:sp>
      <p:sp>
        <p:nvSpPr>
          <p:cNvPr id="64514" name="Shape 301"/>
          <p:cNvSpPr txBox="1">
            <a:spLocks noGrp="1"/>
          </p:cNvSpPr>
          <p:nvPr>
            <p:ph type="body" idx="1"/>
          </p:nvPr>
        </p:nvSpPr>
        <p:spPr bwMode="auto">
          <a:noFill/>
        </p:spPr>
        <p:txBody>
          <a:bodyPr vert="horz" wrap="square" numCol="1" compatLnSpc="1">
            <a:prstTxWarp prst="textNoShape">
              <a:avLst/>
            </a:prstTxWarp>
          </a:bodyPr>
          <a:lstStyle/>
          <a:p>
            <a:pPr>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7" name="Shape 96"/>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29698" name="Shape 97"/>
          <p:cNvSpPr>
            <a:spLocks noGrp="1" noRot="1" noChangeAspect="1"/>
          </p:cNvSpPr>
          <p:nvPr>
            <p:ph type="sldImg" idx="2"/>
          </p:nvPr>
        </p:nvSpPr>
        <p:spPr>
          <a:xfrm>
            <a:off x="381000" y="685800"/>
            <a:ext cx="6096000" cy="3429000"/>
          </a:xfrm>
          <a:noFill/>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5" name="Shape 102"/>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31746" name="Shape 103"/>
          <p:cNvSpPr>
            <a:spLocks noGrp="1" noRot="1" noChangeAspect="1"/>
          </p:cNvSpPr>
          <p:nvPr>
            <p:ph type="sldImg" idx="2"/>
          </p:nvPr>
        </p:nvSpPr>
        <p:spPr>
          <a:xfrm>
            <a:off x="381000" y="685800"/>
            <a:ext cx="6096000" cy="3429000"/>
          </a:xfrm>
          <a:noFill/>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3" name="Shape 108"/>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33794" name="Shape 109"/>
          <p:cNvSpPr>
            <a:spLocks noGrp="1" noRot="1" noChangeAspect="1"/>
          </p:cNvSpPr>
          <p:nvPr>
            <p:ph type="sldImg" idx="2"/>
          </p:nvPr>
        </p:nvSpPr>
        <p:spPr>
          <a:xfrm>
            <a:off x="381000" y="685800"/>
            <a:ext cx="6096000" cy="3429000"/>
          </a:xfrm>
          <a:noFill/>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1" name="Shape 115"/>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35842" name="Shape 116"/>
          <p:cNvSpPr>
            <a:spLocks noGrp="1" noRot="1" noChangeAspect="1"/>
          </p:cNvSpPr>
          <p:nvPr>
            <p:ph type="sldImg" idx="2"/>
          </p:nvPr>
        </p:nvSpPr>
        <p:spPr>
          <a:xfrm>
            <a:off x="381000" y="685800"/>
            <a:ext cx="6096000" cy="3429000"/>
          </a:xfrm>
          <a:noFill/>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89" name="Shape 121"/>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37890" name="Shape 122"/>
          <p:cNvSpPr>
            <a:spLocks noGrp="1" noRot="1" noChangeAspect="1"/>
          </p:cNvSpPr>
          <p:nvPr>
            <p:ph type="sldImg" idx="2"/>
          </p:nvPr>
        </p:nvSpPr>
        <p:spPr>
          <a:xfrm>
            <a:off x="381000" y="685800"/>
            <a:ext cx="6096000" cy="3429000"/>
          </a:xfrm>
          <a:noFill/>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7" name="Shape 127"/>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39938" name="Shape 128"/>
          <p:cNvSpPr>
            <a:spLocks noGrp="1" noRot="1" noChangeAspect="1"/>
          </p:cNvSpPr>
          <p:nvPr>
            <p:ph type="sldImg" idx="2"/>
          </p:nvPr>
        </p:nvSpPr>
        <p:spPr>
          <a:xfrm>
            <a:off x="381000" y="685800"/>
            <a:ext cx="6096000" cy="3429000"/>
          </a:xfrm>
          <a:noFill/>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5" name="Shape 132"/>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41986" name="Shape 133"/>
          <p:cNvSpPr>
            <a:spLocks noGrp="1" noRot="1" noChangeAspect="1"/>
          </p:cNvSpPr>
          <p:nvPr>
            <p:ph type="sldImg" idx="2"/>
          </p:nvPr>
        </p:nvSpPr>
        <p:spPr>
          <a:xfrm>
            <a:off x="381000" y="685800"/>
            <a:ext cx="6096000" cy="3429000"/>
          </a:xfrm>
          <a:noFill/>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3" name="Shape 139"/>
          <p:cNvSpPr txBox="1">
            <a:spLocks noGrp="1"/>
          </p:cNvSpPr>
          <p:nvPr>
            <p:ph type="body" idx="1"/>
          </p:nvPr>
        </p:nvSpPr>
        <p:spPr bwMode="auto">
          <a:noFill/>
        </p:spPr>
        <p:txBody>
          <a:bodyPr vert="horz" wrap="square" numCol="1" anchor="ctr" compatLnSpc="1">
            <a:prstTxWarp prst="textNoShape">
              <a:avLst/>
            </a:prstTxWarp>
          </a:bodyPr>
          <a:lstStyle/>
          <a:p>
            <a:pPr>
              <a:spcBef>
                <a:spcPct val="0"/>
              </a:spcBef>
            </a:pPr>
            <a:endParaRPr lang="zh-CN" altLang="zh-CN" smtClean="0"/>
          </a:p>
        </p:txBody>
      </p:sp>
      <p:sp>
        <p:nvSpPr>
          <p:cNvPr id="44034" name="Shape 140"/>
          <p:cNvSpPr>
            <a:spLocks noGrp="1" noRot="1" noChangeAspect="1"/>
          </p:cNvSpPr>
          <p:nvPr>
            <p:ph type="sldImg" idx="2"/>
          </p:nvPr>
        </p:nvSpPr>
        <p:spPr>
          <a:xfrm>
            <a:off x="381000" y="685800"/>
            <a:ext cx="6096000" cy="3429000"/>
          </a:xfrm>
          <a:noFill/>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grpSp>
        <p:nvGrpSpPr>
          <p:cNvPr id="4" name="Shape 18"/>
          <p:cNvGrpSpPr>
            <a:grpSpLocks/>
          </p:cNvGrpSpPr>
          <p:nvPr/>
        </p:nvGrpSpPr>
        <p:grpSpPr bwMode="auto">
          <a:xfrm>
            <a:off x="752475" y="744538"/>
            <a:ext cx="10674350" cy="5349875"/>
            <a:chOff x="752826" y="744457"/>
            <a:chExt cx="10674235" cy="5349694"/>
          </a:xfrm>
        </p:grpSpPr>
        <p:sp>
          <p:nvSpPr>
            <p:cNvPr id="5" name="Shape 19"/>
            <p:cNvSpPr>
              <a:spLocks/>
            </p:cNvSpPr>
            <p:nvPr/>
          </p:nvSpPr>
          <p:spPr bwMode="auto">
            <a:xfrm>
              <a:off x="8151961" y="1685651"/>
              <a:ext cx="3275099" cy="4408499"/>
            </a:xfrm>
            <a:custGeom>
              <a:avLst/>
              <a:gdLst>
                <a:gd name="T0" fmla="*/ 0 w 120000"/>
                <a:gd name="T1" fmla="*/ 0 h 120000"/>
                <a:gd name="T2" fmla="*/ 120000 w 120000"/>
                <a:gd name="T3" fmla="*/ 120000 h 120000"/>
              </a:gdLst>
              <a:ahLst/>
              <a:cxnLst>
                <a:cxn ang="0">
                  <a:pos x="105132" y="0"/>
                </a:cxn>
                <a:cxn ang="0">
                  <a:pos x="120000" y="0"/>
                </a:cxn>
                <a:cxn ang="0">
                  <a:pos x="120000" y="120000"/>
                </a:cxn>
                <a:cxn ang="0">
                  <a:pos x="0" y="120000"/>
                </a:cxn>
                <a:cxn ang="0">
                  <a:pos x="0" y="109512"/>
                </a:cxn>
                <a:cxn ang="0">
                  <a:pos x="105132" y="109524"/>
                </a:cxn>
                <a:cxn ang="0">
                  <a:pos x="105132" y="0"/>
                </a:cxn>
              </a:cxnLst>
              <a:rect l="T0" t="T1" r="T2" b="T3"/>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bg2"/>
            </a:solidFill>
            <a:ln w="9525">
              <a:noFill/>
              <a:round/>
              <a:headEnd/>
              <a:tailEnd/>
            </a:ln>
          </p:spPr>
          <p:txBody>
            <a:bodyPr/>
            <a:lstStyle/>
            <a:p>
              <a:endParaRPr lang="zh-CN" altLang="en-US"/>
            </a:p>
          </p:txBody>
        </p:sp>
        <p:sp>
          <p:nvSpPr>
            <p:cNvPr id="6" name="Shape 20"/>
            <p:cNvSpPr>
              <a:spLocks/>
            </p:cNvSpPr>
            <p:nvPr/>
          </p:nvSpPr>
          <p:spPr bwMode="auto">
            <a:xfrm rot="10800000">
              <a:off x="752826" y="744457"/>
              <a:ext cx="3275699" cy="4408499"/>
            </a:xfrm>
            <a:custGeom>
              <a:avLst/>
              <a:gdLst>
                <a:gd name="T0" fmla="*/ 0 w 120000"/>
                <a:gd name="T1" fmla="*/ 0 h 120000"/>
                <a:gd name="T2" fmla="*/ 120000 w 120000"/>
                <a:gd name="T3" fmla="*/ 120000 h 120000"/>
              </a:gdLst>
              <a:ahLst/>
              <a:cxnLst>
                <a:cxn ang="0">
                  <a:pos x="105134" y="0"/>
                </a:cxn>
                <a:cxn ang="0">
                  <a:pos x="120000" y="0"/>
                </a:cxn>
                <a:cxn ang="0">
                  <a:pos x="120000" y="120000"/>
                </a:cxn>
                <a:cxn ang="0">
                  <a:pos x="23" y="120000"/>
                </a:cxn>
                <a:cxn ang="0">
                  <a:pos x="0" y="109500"/>
                </a:cxn>
                <a:cxn ang="0">
                  <a:pos x="105134" y="109536"/>
                </a:cxn>
                <a:cxn ang="0">
                  <a:pos x="105134" y="0"/>
                </a:cxn>
              </a:cxnLst>
              <a:rect l="T0" t="T1" r="T2" b="T3"/>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bg2"/>
            </a:solidFill>
            <a:ln w="9525">
              <a:noFill/>
              <a:round/>
              <a:headEnd/>
              <a:tailEnd/>
            </a:ln>
          </p:spPr>
          <p:txBody>
            <a:bodyPr lIns="91425" tIns="91425" rIns="91425" bIns="91425" anchor="ctr"/>
            <a:lstStyle/>
            <a:p>
              <a:endParaRPr lang="zh-CN" altLang="en-US"/>
            </a:p>
          </p:txBody>
        </p:sp>
      </p:grpSp>
      <p:sp>
        <p:nvSpPr>
          <p:cNvPr id="13" name="Shape 13"/>
          <p:cNvSpPr txBox="1">
            <a:spLocks noGrp="1"/>
          </p:cNvSpPr>
          <p:nvPr>
            <p:ph type="ctrTitle"/>
          </p:nvPr>
        </p:nvSpPr>
        <p:spPr>
          <a:xfrm>
            <a:off x="1915127" y="1788453"/>
            <a:ext cx="8361300" cy="2098200"/>
          </a:xfrm>
          <a:prstGeom prst="rect">
            <a:avLst/>
          </a:prstGeom>
          <a:noFill/>
          <a:ln>
            <a:noFill/>
          </a:ln>
        </p:spPr>
        <p:txBody>
          <a:bodyPr anchor="b"/>
          <a:lstStyle>
            <a:lvl1pPr marL="0" marR="0" lvl="0" indent="0" algn="ctr" rtl="0">
              <a:lnSpc>
                <a:spcPct val="89000"/>
              </a:lnSpc>
              <a:spcBef>
                <a:spcPts val="0"/>
              </a:spcBef>
              <a:buClr>
                <a:schemeClr val="dk2"/>
              </a:buClr>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4" name="Shape 14"/>
          <p:cNvSpPr txBox="1">
            <a:spLocks noGrp="1"/>
          </p:cNvSpPr>
          <p:nvPr>
            <p:ph type="subTitle" idx="1"/>
          </p:nvPr>
        </p:nvSpPr>
        <p:spPr>
          <a:xfrm>
            <a:off x="2679906" y="3956278"/>
            <a:ext cx="6831599" cy="1086300"/>
          </a:xfrm>
          <a:prstGeom prst="rect">
            <a:avLst/>
          </a:prstGeom>
          <a:noFill/>
          <a:ln>
            <a:noFill/>
          </a:ln>
        </p:spPr>
        <p:txBody>
          <a:bodyPr/>
          <a:lstStyle>
            <a:lvl1pPr marL="0" marR="0" lvl="0" indent="0" algn="ctr" rtl="0">
              <a:lnSpc>
                <a:spcPct val="112000"/>
              </a:lnSpc>
              <a:spcBef>
                <a:spcPts val="0"/>
              </a:spcBef>
              <a:spcAft>
                <a:spcPts val="0"/>
              </a:spcAft>
              <a:buClr>
                <a:schemeClr val="dk2"/>
              </a:buClr>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7" name="Shape 15"/>
          <p:cNvSpPr txBox="1">
            <a:spLocks noGrp="1"/>
          </p:cNvSpPr>
          <p:nvPr>
            <p:ph type="dt" idx="10"/>
          </p:nvPr>
        </p:nvSpPr>
        <p:spPr>
          <a:xfrm>
            <a:off x="752475" y="6453188"/>
            <a:ext cx="1608138" cy="404812"/>
          </a:xfrm>
        </p:spPr>
        <p:txBody>
          <a:bodyPr/>
          <a:lstStyle>
            <a:lvl1pPr>
              <a:defRPr/>
            </a:lvl1pPr>
          </a:lstStyle>
          <a:p>
            <a:endParaRPr lang="zh-CN" altLang="zh-CN"/>
          </a:p>
        </p:txBody>
      </p:sp>
      <p:sp>
        <p:nvSpPr>
          <p:cNvPr id="8" name="Shape 16"/>
          <p:cNvSpPr txBox="1">
            <a:spLocks noGrp="1"/>
          </p:cNvSpPr>
          <p:nvPr>
            <p:ph type="ftr" idx="11"/>
          </p:nvPr>
        </p:nvSpPr>
        <p:spPr>
          <a:xfrm>
            <a:off x="2584450" y="6453188"/>
            <a:ext cx="7023100" cy="404812"/>
          </a:xfrm>
        </p:spPr>
        <p:txBody>
          <a:bodyPr/>
          <a:lstStyle>
            <a:lvl1pPr algn="ctr">
              <a:defRPr/>
            </a:lvl1pPr>
          </a:lstStyle>
          <a:p>
            <a:endParaRPr lang="zh-CN" altLang="zh-CN"/>
          </a:p>
        </p:txBody>
      </p:sp>
      <p:sp>
        <p:nvSpPr>
          <p:cNvPr id="9" name="Shape 17"/>
          <p:cNvSpPr txBox="1">
            <a:spLocks noGrp="1"/>
          </p:cNvSpPr>
          <p:nvPr>
            <p:ph type="sldNum" idx="12"/>
          </p:nvPr>
        </p:nvSpPr>
        <p:spPr>
          <a:xfrm>
            <a:off x="9831388" y="6453188"/>
            <a:ext cx="1595437" cy="404812"/>
          </a:xfrm>
        </p:spPr>
        <p:txBody>
          <a:bodyPr/>
          <a:lstStyle>
            <a:lvl1pPr>
              <a:defRPr/>
            </a:lvl1pPr>
          </a:lstStyle>
          <a:p>
            <a:fld id="{DDA1D586-CDCF-495A-82BA-AE5110A354F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371600" y="685800"/>
            <a:ext cx="9601200" cy="1485899"/>
          </a:xfrm>
          <a:prstGeom prst="rect">
            <a:avLst/>
          </a:prstGeom>
          <a:noFill/>
          <a:ln>
            <a:noFill/>
          </a:ln>
        </p:spPr>
        <p:txBody>
          <a:bodyPr/>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9" name="Shape 79"/>
          <p:cNvSpPr txBox="1">
            <a:spLocks noGrp="1"/>
          </p:cNvSpPr>
          <p:nvPr>
            <p:ph type="body" idx="1"/>
          </p:nvPr>
        </p:nvSpPr>
        <p:spPr>
          <a:xfrm rot="5400000">
            <a:off x="4386299" y="-719175"/>
            <a:ext cx="3571800" cy="9601200"/>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 name="Shape 8"/>
          <p:cNvSpPr txBox="1">
            <a:spLocks noGrp="1"/>
          </p:cNvSpPr>
          <p:nvPr>
            <p:ph type="dt" idx="11"/>
          </p:nvPr>
        </p:nvSpPr>
        <p:spPr>
          <a:ln/>
        </p:spPr>
        <p:txBody>
          <a:bodyPr/>
          <a:lstStyle>
            <a:lvl1pPr>
              <a:defRPr/>
            </a:lvl1pPr>
          </a:lstStyle>
          <a:p>
            <a:endParaRPr lang="zh-CN" altLang="zh-CN"/>
          </a:p>
        </p:txBody>
      </p:sp>
      <p:sp>
        <p:nvSpPr>
          <p:cNvPr id="5" name="Shape 9"/>
          <p:cNvSpPr txBox="1">
            <a:spLocks noGrp="1"/>
          </p:cNvSpPr>
          <p:nvPr>
            <p:ph type="ftr" idx="12"/>
          </p:nvPr>
        </p:nvSpPr>
        <p:spPr>
          <a:ln/>
        </p:spPr>
        <p:txBody>
          <a:bodyPr/>
          <a:lstStyle>
            <a:lvl1pPr>
              <a:defRPr/>
            </a:lvl1pPr>
          </a:lstStyle>
          <a:p>
            <a:endParaRPr lang="zh-CN" altLang="zh-CN"/>
          </a:p>
        </p:txBody>
      </p:sp>
      <p:sp>
        <p:nvSpPr>
          <p:cNvPr id="6" name="Shape 10"/>
          <p:cNvSpPr txBox="1">
            <a:spLocks noGrp="1"/>
          </p:cNvSpPr>
          <p:nvPr>
            <p:ph type="sldNum" idx="13"/>
          </p:nvPr>
        </p:nvSpPr>
        <p:spPr>
          <a:ln/>
        </p:spPr>
        <p:txBody>
          <a:bodyPr/>
          <a:lstStyle>
            <a:lvl1pPr>
              <a:defRPr/>
            </a:lvl1pPr>
          </a:lstStyle>
          <a:p>
            <a:fld id="{97E5CD6C-1DE1-4927-B3ED-30B3A03B752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757927" y="2462855"/>
            <a:ext cx="5243099" cy="1565699"/>
          </a:xfrm>
          <a:prstGeom prst="rect">
            <a:avLst/>
          </a:prstGeom>
          <a:noFill/>
          <a:ln>
            <a:noFill/>
          </a:ln>
        </p:spPr>
        <p:txBody>
          <a:bodyPr/>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5" name="Shape 85"/>
          <p:cNvSpPr txBox="1">
            <a:spLocks noGrp="1"/>
          </p:cNvSpPr>
          <p:nvPr>
            <p:ph type="body" idx="1"/>
          </p:nvPr>
        </p:nvSpPr>
        <p:spPr>
          <a:xfrm rot="5400000">
            <a:off x="2839940" y="-844044"/>
            <a:ext cx="5243099" cy="8179500"/>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 name="Shape 8"/>
          <p:cNvSpPr txBox="1">
            <a:spLocks noGrp="1"/>
          </p:cNvSpPr>
          <p:nvPr>
            <p:ph type="dt" idx="11"/>
          </p:nvPr>
        </p:nvSpPr>
        <p:spPr>
          <a:ln/>
        </p:spPr>
        <p:txBody>
          <a:bodyPr/>
          <a:lstStyle>
            <a:lvl1pPr>
              <a:defRPr/>
            </a:lvl1pPr>
          </a:lstStyle>
          <a:p>
            <a:endParaRPr lang="zh-CN" altLang="zh-CN"/>
          </a:p>
        </p:txBody>
      </p:sp>
      <p:sp>
        <p:nvSpPr>
          <p:cNvPr id="5" name="Shape 9"/>
          <p:cNvSpPr txBox="1">
            <a:spLocks noGrp="1"/>
          </p:cNvSpPr>
          <p:nvPr>
            <p:ph type="ftr" idx="12"/>
          </p:nvPr>
        </p:nvSpPr>
        <p:spPr>
          <a:ln/>
        </p:spPr>
        <p:txBody>
          <a:bodyPr/>
          <a:lstStyle>
            <a:lvl1pPr>
              <a:defRPr/>
            </a:lvl1pPr>
          </a:lstStyle>
          <a:p>
            <a:endParaRPr lang="zh-CN" altLang="zh-CN"/>
          </a:p>
        </p:txBody>
      </p:sp>
      <p:sp>
        <p:nvSpPr>
          <p:cNvPr id="6" name="Shape 10"/>
          <p:cNvSpPr txBox="1">
            <a:spLocks noGrp="1"/>
          </p:cNvSpPr>
          <p:nvPr>
            <p:ph type="sldNum" idx="13"/>
          </p:nvPr>
        </p:nvSpPr>
        <p:spPr>
          <a:ln/>
        </p:spPr>
        <p:txBody>
          <a:bodyPr/>
          <a:lstStyle>
            <a:lvl1pPr>
              <a:defRPr/>
            </a:lvl1pPr>
          </a:lstStyle>
          <a:p>
            <a:fld id="{9A22CEC2-0AB4-4075-96C3-0AD396E420A1}"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2"/>
        <p:cNvGrpSpPr/>
        <p:nvPr/>
      </p:nvGrpSpPr>
      <p:grpSpPr>
        <a:xfrm>
          <a:off x="0" y="0"/>
          <a:ext cx="0" cy="0"/>
          <a:chOff x="0" y="0"/>
          <a:chExt cx="0" cy="0"/>
        </a:xfrm>
      </p:grpSpPr>
      <p:grpSp>
        <p:nvGrpSpPr>
          <p:cNvPr id="4" name="Shape 168"/>
          <p:cNvGrpSpPr>
            <a:grpSpLocks/>
          </p:cNvGrpSpPr>
          <p:nvPr/>
        </p:nvGrpSpPr>
        <p:grpSpPr bwMode="auto">
          <a:xfrm>
            <a:off x="752475" y="744538"/>
            <a:ext cx="10674350" cy="5349875"/>
            <a:chOff x="752858" y="744468"/>
            <a:chExt cx="10674116" cy="5349670"/>
          </a:xfrm>
        </p:grpSpPr>
        <p:sp>
          <p:nvSpPr>
            <p:cNvPr id="5" name="Shape 169"/>
            <p:cNvSpPr>
              <a:spLocks/>
            </p:cNvSpPr>
            <p:nvPr/>
          </p:nvSpPr>
          <p:spPr bwMode="auto">
            <a:xfrm>
              <a:off x="8151961" y="1685651"/>
              <a:ext cx="3275012" cy="4408488"/>
            </a:xfrm>
            <a:custGeom>
              <a:avLst/>
              <a:gdLst>
                <a:gd name="T0" fmla="*/ 0 w 120000"/>
                <a:gd name="T1" fmla="*/ 0 h 120000"/>
                <a:gd name="T2" fmla="*/ 120000 w 120000"/>
                <a:gd name="T3" fmla="*/ 120000 h 120000"/>
              </a:gdLst>
              <a:ahLst/>
              <a:cxnLst>
                <a:cxn ang="0">
                  <a:pos x="105132" y="0"/>
                </a:cxn>
                <a:cxn ang="0">
                  <a:pos x="120000" y="0"/>
                </a:cxn>
                <a:cxn ang="0">
                  <a:pos x="120000" y="120000"/>
                </a:cxn>
                <a:cxn ang="0">
                  <a:pos x="0" y="120000"/>
                </a:cxn>
                <a:cxn ang="0">
                  <a:pos x="0" y="109512"/>
                </a:cxn>
                <a:cxn ang="0">
                  <a:pos x="105132" y="109524"/>
                </a:cxn>
                <a:cxn ang="0">
                  <a:pos x="105132" y="0"/>
                </a:cxn>
              </a:cxnLst>
              <a:rect l="T0" t="T1" r="T2" b="T3"/>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bg2"/>
            </a:solidFill>
            <a:ln w="9525">
              <a:noFill/>
              <a:round/>
              <a:headEnd/>
              <a:tailEnd/>
            </a:ln>
          </p:spPr>
          <p:txBody>
            <a:bodyPr/>
            <a:lstStyle/>
            <a:p>
              <a:endParaRPr lang="zh-CN" altLang="en-US"/>
            </a:p>
          </p:txBody>
        </p:sp>
        <p:sp>
          <p:nvSpPr>
            <p:cNvPr id="6" name="Shape 170"/>
            <p:cNvSpPr>
              <a:spLocks/>
            </p:cNvSpPr>
            <p:nvPr/>
          </p:nvSpPr>
          <p:spPr bwMode="auto">
            <a:xfrm rot="10800000">
              <a:off x="752858" y="744468"/>
              <a:ext cx="3275668" cy="4408488"/>
            </a:xfrm>
            <a:custGeom>
              <a:avLst/>
              <a:gdLst>
                <a:gd name="T0" fmla="*/ 0 w 120000"/>
                <a:gd name="T1" fmla="*/ 0 h 120000"/>
                <a:gd name="T2" fmla="*/ 120000 w 120000"/>
                <a:gd name="T3" fmla="*/ 120000 h 120000"/>
              </a:gdLst>
              <a:ahLst/>
              <a:cxnLst>
                <a:cxn ang="0">
                  <a:pos x="105134" y="0"/>
                </a:cxn>
                <a:cxn ang="0">
                  <a:pos x="120000" y="0"/>
                </a:cxn>
                <a:cxn ang="0">
                  <a:pos x="120000" y="120000"/>
                </a:cxn>
                <a:cxn ang="0">
                  <a:pos x="23" y="120000"/>
                </a:cxn>
                <a:cxn ang="0">
                  <a:pos x="0" y="109500"/>
                </a:cxn>
                <a:cxn ang="0">
                  <a:pos x="105134" y="109536"/>
                </a:cxn>
                <a:cxn ang="0">
                  <a:pos x="105134" y="0"/>
                </a:cxn>
              </a:cxnLst>
              <a:rect l="T0" t="T1" r="T2" b="T3"/>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bg2"/>
            </a:solidFill>
            <a:ln w="9525">
              <a:noFill/>
              <a:round/>
              <a:headEnd/>
              <a:tailEnd/>
            </a:ln>
          </p:spPr>
          <p:txBody>
            <a:bodyPr lIns="91425" tIns="91425" rIns="91425" bIns="91425" anchor="ctr"/>
            <a:lstStyle/>
            <a:p>
              <a:endParaRPr lang="zh-CN" altLang="en-US"/>
            </a:p>
          </p:txBody>
        </p:sp>
      </p:grpSp>
      <p:sp>
        <p:nvSpPr>
          <p:cNvPr id="163" name="Shape 163"/>
          <p:cNvSpPr txBox="1">
            <a:spLocks noGrp="1"/>
          </p:cNvSpPr>
          <p:nvPr>
            <p:ph type="ctrTitle"/>
          </p:nvPr>
        </p:nvSpPr>
        <p:spPr>
          <a:xfrm>
            <a:off x="1915127" y="1788453"/>
            <a:ext cx="8361228" cy="2098225"/>
          </a:xfrm>
          <a:prstGeom prst="rect">
            <a:avLst/>
          </a:prstGeom>
          <a:noFill/>
          <a:ln>
            <a:noFill/>
          </a:ln>
        </p:spPr>
        <p:txBody>
          <a:bodyPr anchor="b"/>
          <a:lstStyle>
            <a:lvl1pPr marL="0" marR="0" lvl="0" indent="0" algn="ctr" rtl="0">
              <a:lnSpc>
                <a:spcPct val="89000"/>
              </a:lnSpc>
              <a:spcBef>
                <a:spcPts val="0"/>
              </a:spcBef>
              <a:buClr>
                <a:schemeClr val="dk2"/>
              </a:buClr>
              <a:buFont typeface="Source Sans Pro"/>
              <a:buNone/>
              <a:defRPr sz="7200" b="0" i="0" u="none" strike="noStrike" cap="none">
                <a:solidFill>
                  <a:schemeClr val="dk2"/>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64" name="Shape 164"/>
          <p:cNvSpPr txBox="1">
            <a:spLocks noGrp="1"/>
          </p:cNvSpPr>
          <p:nvPr>
            <p:ph type="subTitle" idx="1"/>
          </p:nvPr>
        </p:nvSpPr>
        <p:spPr>
          <a:xfrm>
            <a:off x="2679906" y="3956278"/>
            <a:ext cx="6831672" cy="1086236"/>
          </a:xfrm>
          <a:prstGeom prst="rect">
            <a:avLst/>
          </a:prstGeom>
          <a:noFill/>
          <a:ln>
            <a:noFill/>
          </a:ln>
        </p:spPr>
        <p:txBody>
          <a:bodyPr/>
          <a:lstStyle>
            <a:lvl1pPr marL="0" marR="0" lvl="0" indent="0" algn="ctr" rtl="0">
              <a:lnSpc>
                <a:spcPct val="112000"/>
              </a:lnSpc>
              <a:spcBef>
                <a:spcPts val="0"/>
              </a:spcBef>
              <a:spcAft>
                <a:spcPts val="0"/>
              </a:spcAft>
              <a:buClr>
                <a:schemeClr val="dk2"/>
              </a:buClr>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7" name="Shape 165"/>
          <p:cNvSpPr txBox="1">
            <a:spLocks noGrp="1"/>
          </p:cNvSpPr>
          <p:nvPr>
            <p:ph type="dt" idx="10"/>
          </p:nvPr>
        </p:nvSpPr>
        <p:spPr>
          <a:xfrm>
            <a:off x="752475" y="6453188"/>
            <a:ext cx="1608138" cy="404812"/>
          </a:xfrm>
        </p:spPr>
        <p:txBody>
          <a:bodyPr/>
          <a:lstStyle>
            <a:lvl1pPr>
              <a:defRPr/>
            </a:lvl1pPr>
          </a:lstStyle>
          <a:p>
            <a:endParaRPr lang="zh-CN" altLang="zh-CN"/>
          </a:p>
        </p:txBody>
      </p:sp>
      <p:sp>
        <p:nvSpPr>
          <p:cNvPr id="8" name="Shape 166"/>
          <p:cNvSpPr txBox="1">
            <a:spLocks noGrp="1"/>
          </p:cNvSpPr>
          <p:nvPr>
            <p:ph type="ftr" idx="11"/>
          </p:nvPr>
        </p:nvSpPr>
        <p:spPr>
          <a:xfrm>
            <a:off x="2584450" y="6453188"/>
            <a:ext cx="7023100" cy="404812"/>
          </a:xfrm>
        </p:spPr>
        <p:txBody>
          <a:bodyPr/>
          <a:lstStyle>
            <a:lvl1pPr algn="ctr">
              <a:defRPr/>
            </a:lvl1pPr>
          </a:lstStyle>
          <a:p>
            <a:endParaRPr lang="zh-CN" altLang="zh-CN"/>
          </a:p>
        </p:txBody>
      </p:sp>
      <p:sp>
        <p:nvSpPr>
          <p:cNvPr id="9" name="Shape 167"/>
          <p:cNvSpPr txBox="1">
            <a:spLocks noGrp="1"/>
          </p:cNvSpPr>
          <p:nvPr>
            <p:ph type="sldNum" idx="12"/>
          </p:nvPr>
        </p:nvSpPr>
        <p:spPr>
          <a:xfrm>
            <a:off x="9831388" y="6453188"/>
            <a:ext cx="1595437" cy="404812"/>
          </a:xfrm>
        </p:spPr>
        <p:txBody>
          <a:bodyPr/>
          <a:lstStyle>
            <a:lvl1pPr>
              <a:defRPr/>
            </a:lvl1pPr>
          </a:lstStyle>
          <a:p>
            <a:fld id="{DDB7547D-3420-499E-941C-4F93F5428876}"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371600" y="685800"/>
            <a:ext cx="9601200" cy="1485899"/>
          </a:xfrm>
          <a:prstGeom prst="rect">
            <a:avLst/>
          </a:prstGeom>
          <a:noFill/>
          <a:ln>
            <a:noFill/>
          </a:ln>
        </p:spPr>
        <p:txBody>
          <a:bodyPr/>
          <a:lstStyle>
            <a:lvl1pPr lvl="0" algn="l" rtl="0">
              <a:lnSpc>
                <a:spcPct val="89000"/>
              </a:lnSpc>
              <a:spcBef>
                <a:spcPts val="0"/>
              </a:spcBef>
              <a:buClr>
                <a:schemeClr val="dk2"/>
              </a:buClr>
              <a:buFont typeface="Source Sans Pro"/>
              <a:buNone/>
              <a:defRPr sz="44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3" name="Shape 173"/>
          <p:cNvSpPr txBox="1">
            <a:spLocks noGrp="1"/>
          </p:cNvSpPr>
          <p:nvPr>
            <p:ph type="body" idx="1"/>
          </p:nvPr>
        </p:nvSpPr>
        <p:spPr>
          <a:xfrm>
            <a:off x="1371600" y="2286000"/>
            <a:ext cx="9601200" cy="3581399"/>
          </a:xfrm>
          <a:prstGeom prst="rect">
            <a:avLst/>
          </a:prstGeom>
          <a:noFill/>
          <a:ln>
            <a:noFill/>
          </a:ln>
        </p:spPr>
        <p:txBody>
          <a:bodyPr/>
          <a:lstStyle>
            <a:lvl1pPr marL="384048" lvl="0" indent="-257048" algn="l" rtl="0">
              <a:lnSpc>
                <a:spcPct val="94000"/>
              </a:lnSpc>
              <a:spcBef>
                <a:spcPts val="1000"/>
              </a:spcBef>
              <a:spcAft>
                <a:spcPts val="200"/>
              </a:spcAft>
              <a:buClr>
                <a:schemeClr val="dk2"/>
              </a:buClr>
              <a:buFont typeface="Source Sans Pro"/>
              <a:buChar char="■"/>
              <a:defRPr sz="2000">
                <a:solidFill>
                  <a:schemeClr val="dk2"/>
                </a:solidFill>
                <a:latin typeface="Source Sans Pro"/>
                <a:ea typeface="Source Sans Pro"/>
                <a:cs typeface="Source Sans Pro"/>
                <a:sym typeface="Source Sans Pro"/>
              </a:defRPr>
            </a:lvl1pPr>
            <a:lvl2pPr marL="914400" lvl="1" indent="-266700" algn="l" rtl="0">
              <a:lnSpc>
                <a:spcPct val="94000"/>
              </a:lnSpc>
              <a:spcBef>
                <a:spcPts val="500"/>
              </a:spcBef>
              <a:spcAft>
                <a:spcPts val="200"/>
              </a:spcAft>
              <a:buClr>
                <a:schemeClr val="dk2"/>
              </a:buClr>
              <a:buFont typeface="Source Sans Pro"/>
              <a:buChar char="–"/>
              <a:defRPr sz="2000" i="1">
                <a:solidFill>
                  <a:schemeClr val="dk2"/>
                </a:solidFill>
                <a:latin typeface="Source Sans Pro"/>
                <a:ea typeface="Source Sans Pro"/>
                <a:cs typeface="Source Sans Pro"/>
                <a:sym typeface="Source Sans Pro"/>
              </a:defRPr>
            </a:lvl2pPr>
            <a:lvl3pPr marL="1371600" lvl="2" indent="-279400" algn="l" rtl="0">
              <a:lnSpc>
                <a:spcPct val="94000"/>
              </a:lnSpc>
              <a:spcBef>
                <a:spcPts val="500"/>
              </a:spcBef>
              <a:spcAft>
                <a:spcPts val="200"/>
              </a:spcAft>
              <a:buClr>
                <a:schemeClr val="dk2"/>
              </a:buClr>
              <a:buFont typeface="Source Sans Pro"/>
              <a:buChar char="■"/>
              <a:defRPr sz="1800">
                <a:solidFill>
                  <a:schemeClr val="dk2"/>
                </a:solidFill>
                <a:latin typeface="Source Sans Pro"/>
                <a:ea typeface="Source Sans Pro"/>
                <a:cs typeface="Source Sans Pro"/>
                <a:sym typeface="Source Sans Pro"/>
              </a:defRPr>
            </a:lvl3pPr>
            <a:lvl4pPr marL="1828800" lvl="3" indent="-279400" algn="l" rtl="0">
              <a:lnSpc>
                <a:spcPct val="94000"/>
              </a:lnSpc>
              <a:spcBef>
                <a:spcPts val="500"/>
              </a:spcBef>
              <a:spcAft>
                <a:spcPts val="200"/>
              </a:spcAft>
              <a:buClr>
                <a:schemeClr val="dk2"/>
              </a:buClr>
              <a:buFont typeface="Source Sans Pro"/>
              <a:buChar char="–"/>
              <a:defRPr sz="1800" i="1">
                <a:solidFill>
                  <a:schemeClr val="dk2"/>
                </a:solidFill>
                <a:latin typeface="Source Sans Pro"/>
                <a:ea typeface="Source Sans Pro"/>
                <a:cs typeface="Source Sans Pro"/>
                <a:sym typeface="Source Sans Pro"/>
              </a:defRPr>
            </a:lvl4pPr>
            <a:lvl5pPr marL="2286000" lvl="4" indent="-292100" algn="l" rtl="0">
              <a:lnSpc>
                <a:spcPct val="94000"/>
              </a:lnSpc>
              <a:spcBef>
                <a:spcPts val="500"/>
              </a:spcBef>
              <a:spcAft>
                <a:spcPts val="200"/>
              </a:spcAft>
              <a:buClr>
                <a:schemeClr val="dk2"/>
              </a:buClr>
              <a:buFont typeface="Source Sans Pro"/>
              <a:buChar char="■"/>
              <a:defRPr sz="1600">
                <a:solidFill>
                  <a:schemeClr val="dk2"/>
                </a:solidFill>
                <a:latin typeface="Source Sans Pro"/>
                <a:ea typeface="Source Sans Pro"/>
                <a:cs typeface="Source Sans Pro"/>
                <a:sym typeface="Source Sans Pro"/>
              </a:defRPr>
            </a:lvl5pPr>
            <a:lvl6pPr marL="2743200" lvl="5" indent="-292100" algn="l" rtl="0">
              <a:lnSpc>
                <a:spcPct val="94000"/>
              </a:lnSpc>
              <a:spcBef>
                <a:spcPts val="500"/>
              </a:spcBef>
              <a:spcAft>
                <a:spcPts val="200"/>
              </a:spcAft>
              <a:buClr>
                <a:schemeClr val="dk2"/>
              </a:buClr>
              <a:buFont typeface="Source Sans Pro"/>
              <a:buChar char="–"/>
              <a:defRPr sz="1600" i="1">
                <a:solidFill>
                  <a:schemeClr val="dk2"/>
                </a:solidFill>
                <a:latin typeface="Source Sans Pro"/>
                <a:ea typeface="Source Sans Pro"/>
                <a:cs typeface="Source Sans Pro"/>
                <a:sym typeface="Source Sans Pro"/>
              </a:defRPr>
            </a:lvl6pPr>
            <a:lvl7pPr marL="3200400" lvl="6" indent="-304800" algn="l" rtl="0">
              <a:lnSpc>
                <a:spcPct val="94000"/>
              </a:lnSpc>
              <a:spcBef>
                <a:spcPts val="500"/>
              </a:spcBef>
              <a:spcAft>
                <a:spcPts val="200"/>
              </a:spcAft>
              <a:buClr>
                <a:schemeClr val="dk2"/>
              </a:buClr>
              <a:buFont typeface="Source Sans Pro"/>
              <a:buChar char="■"/>
              <a:defRPr sz="1400">
                <a:solidFill>
                  <a:schemeClr val="dk2"/>
                </a:solidFill>
                <a:latin typeface="Source Sans Pro"/>
                <a:ea typeface="Source Sans Pro"/>
                <a:cs typeface="Source Sans Pro"/>
                <a:sym typeface="Source Sans Pro"/>
              </a:defRPr>
            </a:lvl7pPr>
            <a:lvl8pPr marL="3657600" lvl="7" indent="-304800" algn="l" rtl="0">
              <a:lnSpc>
                <a:spcPct val="94000"/>
              </a:lnSpc>
              <a:spcBef>
                <a:spcPts val="500"/>
              </a:spcBef>
              <a:spcAft>
                <a:spcPts val="200"/>
              </a:spcAft>
              <a:buClr>
                <a:schemeClr val="dk2"/>
              </a:buClr>
              <a:buFont typeface="Source Sans Pro"/>
              <a:buChar char="–"/>
              <a:defRPr sz="1400" i="1">
                <a:solidFill>
                  <a:schemeClr val="dk2"/>
                </a:solidFill>
                <a:latin typeface="Source Sans Pro"/>
                <a:ea typeface="Source Sans Pro"/>
                <a:cs typeface="Source Sans Pro"/>
                <a:sym typeface="Source Sans Pro"/>
              </a:defRPr>
            </a:lvl8pPr>
            <a:lvl9pPr marL="4114800" lvl="8" indent="-304800" algn="l" rtl="0">
              <a:lnSpc>
                <a:spcPct val="94000"/>
              </a:lnSpc>
              <a:spcBef>
                <a:spcPts val="500"/>
              </a:spcBef>
              <a:spcAft>
                <a:spcPts val="200"/>
              </a:spcAft>
              <a:buClr>
                <a:schemeClr val="dk2"/>
              </a:buClr>
              <a:buFont typeface="Source Sans Pro"/>
              <a:buChar char="■"/>
              <a:defRPr sz="1400">
                <a:solidFill>
                  <a:schemeClr val="dk2"/>
                </a:solidFill>
                <a:latin typeface="Source Sans Pro"/>
                <a:ea typeface="Source Sans Pro"/>
                <a:cs typeface="Source Sans Pro"/>
                <a:sym typeface="Source Sans Pro"/>
              </a:defRPr>
            </a:lvl9pPr>
          </a:lstStyle>
          <a:p>
            <a:endParaRPr/>
          </a:p>
        </p:txBody>
      </p:sp>
      <p:sp>
        <p:nvSpPr>
          <p:cNvPr id="4" name="Shape 158"/>
          <p:cNvSpPr txBox="1">
            <a:spLocks noGrp="1"/>
          </p:cNvSpPr>
          <p:nvPr>
            <p:ph type="dt" idx="11"/>
          </p:nvPr>
        </p:nvSpPr>
        <p:spPr>
          <a:ln/>
        </p:spPr>
        <p:txBody>
          <a:bodyPr/>
          <a:lstStyle>
            <a:lvl1pPr>
              <a:defRPr/>
            </a:lvl1pPr>
          </a:lstStyle>
          <a:p>
            <a:endParaRPr lang="zh-CN" altLang="zh-CN"/>
          </a:p>
        </p:txBody>
      </p:sp>
      <p:sp>
        <p:nvSpPr>
          <p:cNvPr id="5" name="Shape 159"/>
          <p:cNvSpPr txBox="1">
            <a:spLocks noGrp="1"/>
          </p:cNvSpPr>
          <p:nvPr>
            <p:ph type="ftr" idx="12"/>
          </p:nvPr>
        </p:nvSpPr>
        <p:spPr>
          <a:ln/>
        </p:spPr>
        <p:txBody>
          <a:bodyPr/>
          <a:lstStyle>
            <a:lvl1pPr>
              <a:defRPr/>
            </a:lvl1pPr>
          </a:lstStyle>
          <a:p>
            <a:endParaRPr lang="zh-CN" altLang="zh-CN"/>
          </a:p>
        </p:txBody>
      </p:sp>
      <p:sp>
        <p:nvSpPr>
          <p:cNvPr id="6" name="Shape 160"/>
          <p:cNvSpPr txBox="1">
            <a:spLocks noGrp="1"/>
          </p:cNvSpPr>
          <p:nvPr>
            <p:ph type="sldNum" idx="13"/>
          </p:nvPr>
        </p:nvSpPr>
        <p:spPr>
          <a:ln/>
        </p:spPr>
        <p:txBody>
          <a:bodyPr/>
          <a:lstStyle>
            <a:lvl1pPr>
              <a:defRPr/>
            </a:lvl1pPr>
          </a:lstStyle>
          <a:p>
            <a:fld id="{496D4E6E-2601-4A33-AE1C-0AB3419B357F}"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371600" y="685800"/>
            <a:ext cx="9601200" cy="1485899"/>
          </a:xfrm>
          <a:prstGeom prst="rect">
            <a:avLst/>
          </a:prstGeom>
          <a:noFill/>
          <a:ln>
            <a:noFill/>
          </a:ln>
        </p:spPr>
        <p:txBody>
          <a:bodyPr/>
          <a:lstStyle>
            <a:lvl1pPr lvl="0" rtl="0">
              <a:spcBef>
                <a:spcPts val="0"/>
              </a:spcBef>
              <a:defRPr>
                <a:solidFill>
                  <a:schemeClr val="dk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
          </p:nvPr>
        </p:nvSpPr>
        <p:spPr>
          <a:xfrm>
            <a:off x="1371600" y="2285999"/>
            <a:ext cx="4447785" cy="3581400"/>
          </a:xfrm>
          <a:prstGeom prst="rect">
            <a:avLst/>
          </a:prstGeom>
          <a:noFill/>
          <a:ln>
            <a:noFill/>
          </a:ln>
        </p:spPr>
        <p:txBody>
          <a:bodyPr/>
          <a:lstStyle>
            <a:lvl1pPr lvl="0" rtl="0">
              <a:spcBef>
                <a:spcPts val="0"/>
              </a:spcBef>
              <a:defRPr>
                <a:solidFill>
                  <a:schemeClr val="dk2"/>
                </a:solidFill>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sz="1600" i="1">
                <a:solidFill>
                  <a:schemeClr val="dk2"/>
                </a:solidFill>
                <a:latin typeface="Source Sans Pro"/>
                <a:ea typeface="Source Sans Pro"/>
                <a:cs typeface="Source Sans Pro"/>
                <a:sym typeface="Source Sans Pro"/>
              </a:defRPr>
            </a:lvl6pPr>
            <a:lvl7pPr lvl="6" rtl="0">
              <a:spcBef>
                <a:spcPts val="0"/>
              </a:spcBef>
              <a:defRPr sz="1400">
                <a:solidFill>
                  <a:schemeClr val="dk2"/>
                </a:solidFill>
                <a:latin typeface="Source Sans Pro"/>
                <a:ea typeface="Source Sans Pro"/>
                <a:cs typeface="Source Sans Pro"/>
                <a:sym typeface="Source Sans Pro"/>
              </a:defRPr>
            </a:lvl7pPr>
            <a:lvl8pPr lvl="7" rtl="0">
              <a:spcBef>
                <a:spcPts val="0"/>
              </a:spcBef>
              <a:defRPr sz="1400" i="1">
                <a:solidFill>
                  <a:schemeClr val="dk2"/>
                </a:solidFill>
                <a:latin typeface="Source Sans Pro"/>
                <a:ea typeface="Source Sans Pro"/>
                <a:cs typeface="Source Sans Pro"/>
                <a:sym typeface="Source Sans Pro"/>
              </a:defRPr>
            </a:lvl8pPr>
            <a:lvl9pPr lvl="8" rtl="0">
              <a:spcBef>
                <a:spcPts val="0"/>
              </a:spcBef>
              <a:defRPr sz="1400">
                <a:solidFill>
                  <a:schemeClr val="dk2"/>
                </a:solidFill>
                <a:latin typeface="Source Sans Pro"/>
                <a:ea typeface="Source Sans Pro"/>
                <a:cs typeface="Source Sans Pro"/>
                <a:sym typeface="Source Sans Pro"/>
              </a:defRPr>
            </a:lvl9pPr>
          </a:lstStyle>
          <a:p>
            <a:endParaRPr/>
          </a:p>
        </p:txBody>
      </p:sp>
      <p:sp>
        <p:nvSpPr>
          <p:cNvPr id="180" name="Shape 180"/>
          <p:cNvSpPr txBox="1">
            <a:spLocks noGrp="1"/>
          </p:cNvSpPr>
          <p:nvPr>
            <p:ph type="body" idx="2"/>
          </p:nvPr>
        </p:nvSpPr>
        <p:spPr>
          <a:xfrm>
            <a:off x="6525403" y="2285999"/>
            <a:ext cx="4447785" cy="3581400"/>
          </a:xfrm>
          <a:prstGeom prst="rect">
            <a:avLst/>
          </a:prstGeom>
          <a:noFill/>
          <a:ln>
            <a:noFill/>
          </a:ln>
        </p:spPr>
        <p:txBody>
          <a:bodyPr/>
          <a:lstStyle>
            <a:lvl1pPr lvl="0" rtl="0">
              <a:spcBef>
                <a:spcPts val="0"/>
              </a:spcBef>
              <a:defRPr>
                <a:solidFill>
                  <a:schemeClr val="dk2"/>
                </a:solidFill>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sz="1600" i="1">
                <a:solidFill>
                  <a:schemeClr val="dk2"/>
                </a:solidFill>
                <a:latin typeface="Source Sans Pro"/>
                <a:ea typeface="Source Sans Pro"/>
                <a:cs typeface="Source Sans Pro"/>
                <a:sym typeface="Source Sans Pro"/>
              </a:defRPr>
            </a:lvl6pPr>
            <a:lvl7pPr lvl="6" rtl="0">
              <a:spcBef>
                <a:spcPts val="0"/>
              </a:spcBef>
              <a:defRPr sz="1400">
                <a:solidFill>
                  <a:schemeClr val="dk2"/>
                </a:solidFill>
                <a:latin typeface="Source Sans Pro"/>
                <a:ea typeface="Source Sans Pro"/>
                <a:cs typeface="Source Sans Pro"/>
                <a:sym typeface="Source Sans Pro"/>
              </a:defRPr>
            </a:lvl7pPr>
            <a:lvl8pPr lvl="7" rtl="0">
              <a:spcBef>
                <a:spcPts val="0"/>
              </a:spcBef>
              <a:defRPr sz="1400" i="1">
                <a:solidFill>
                  <a:schemeClr val="dk2"/>
                </a:solidFill>
                <a:latin typeface="Source Sans Pro"/>
                <a:ea typeface="Source Sans Pro"/>
                <a:cs typeface="Source Sans Pro"/>
                <a:sym typeface="Source Sans Pro"/>
              </a:defRPr>
            </a:lvl8pPr>
            <a:lvl9pPr lvl="8" rtl="0">
              <a:spcBef>
                <a:spcPts val="0"/>
              </a:spcBef>
              <a:defRPr sz="1400">
                <a:solidFill>
                  <a:schemeClr val="dk2"/>
                </a:solidFill>
                <a:latin typeface="Source Sans Pro"/>
                <a:ea typeface="Source Sans Pro"/>
                <a:cs typeface="Source Sans Pro"/>
                <a:sym typeface="Source Sans Pro"/>
              </a:defRPr>
            </a:lvl9pPr>
          </a:lstStyle>
          <a:p>
            <a:endParaRPr/>
          </a:p>
        </p:txBody>
      </p:sp>
      <p:sp>
        <p:nvSpPr>
          <p:cNvPr id="5" name="Shape 158"/>
          <p:cNvSpPr txBox="1">
            <a:spLocks noGrp="1"/>
          </p:cNvSpPr>
          <p:nvPr>
            <p:ph type="dt" idx="11"/>
          </p:nvPr>
        </p:nvSpPr>
        <p:spPr>
          <a:ln/>
        </p:spPr>
        <p:txBody>
          <a:bodyPr/>
          <a:lstStyle>
            <a:lvl1pPr>
              <a:defRPr/>
            </a:lvl1pPr>
          </a:lstStyle>
          <a:p>
            <a:endParaRPr lang="zh-CN" altLang="zh-CN"/>
          </a:p>
        </p:txBody>
      </p:sp>
      <p:sp>
        <p:nvSpPr>
          <p:cNvPr id="6" name="Shape 159"/>
          <p:cNvSpPr txBox="1">
            <a:spLocks noGrp="1"/>
          </p:cNvSpPr>
          <p:nvPr>
            <p:ph type="ftr" idx="12"/>
          </p:nvPr>
        </p:nvSpPr>
        <p:spPr>
          <a:ln/>
        </p:spPr>
        <p:txBody>
          <a:bodyPr/>
          <a:lstStyle>
            <a:lvl1pPr>
              <a:defRPr/>
            </a:lvl1pPr>
          </a:lstStyle>
          <a:p>
            <a:endParaRPr lang="zh-CN" altLang="zh-CN"/>
          </a:p>
        </p:txBody>
      </p:sp>
      <p:sp>
        <p:nvSpPr>
          <p:cNvPr id="7" name="Shape 160"/>
          <p:cNvSpPr txBox="1">
            <a:spLocks noGrp="1"/>
          </p:cNvSpPr>
          <p:nvPr>
            <p:ph type="sldNum" idx="13"/>
          </p:nvPr>
        </p:nvSpPr>
        <p:spPr>
          <a:ln/>
        </p:spPr>
        <p:txBody>
          <a:bodyPr/>
          <a:lstStyle>
            <a:lvl1pPr>
              <a:defRPr/>
            </a:lvl1pPr>
          </a:lstStyle>
          <a:p>
            <a:fld id="{9C90065F-4561-4F4B-9B90-C9CFFFABBEED}"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bg2"/>
        </a:solidFill>
        <a:effectLst/>
      </p:bgPr>
    </p:bg>
    <p:spTree>
      <p:nvGrpSpPr>
        <p:cNvPr id="1" name="Shape 184"/>
        <p:cNvGrpSpPr/>
        <p:nvPr/>
      </p:nvGrpSpPr>
      <p:grpSpPr>
        <a:xfrm>
          <a:off x="0" y="0"/>
          <a:ext cx="0" cy="0"/>
          <a:chOff x="0" y="0"/>
          <a:chExt cx="0" cy="0"/>
        </a:xfrm>
      </p:grpSpPr>
      <p:sp>
        <p:nvSpPr>
          <p:cNvPr id="4" name="Shape 190"/>
          <p:cNvSpPr>
            <a:spLocks/>
          </p:cNvSpPr>
          <p:nvPr/>
        </p:nvSpPr>
        <p:spPr bwMode="auto">
          <a:xfrm>
            <a:off x="8151813" y="1685925"/>
            <a:ext cx="3275012" cy="4408488"/>
          </a:xfrm>
          <a:custGeom>
            <a:avLst/>
            <a:gdLst>
              <a:gd name="T0" fmla="*/ 0 w 120000"/>
              <a:gd name="T1" fmla="*/ 0 h 120000"/>
              <a:gd name="T2" fmla="*/ 120000 w 120000"/>
              <a:gd name="T3" fmla="*/ 120000 h 120000"/>
            </a:gdLst>
            <a:ahLst/>
            <a:cxnLst>
              <a:cxn ang="0">
                <a:pos x="105134" y="0"/>
              </a:cxn>
              <a:cxn ang="0">
                <a:pos x="120000" y="0"/>
              </a:cxn>
              <a:cxn ang="0">
                <a:pos x="120000" y="120000"/>
              </a:cxn>
              <a:cxn ang="0">
                <a:pos x="0" y="120000"/>
              </a:cxn>
              <a:cxn ang="0">
                <a:pos x="0" y="109629"/>
              </a:cxn>
              <a:cxn ang="0">
                <a:pos x="105134" y="109629"/>
              </a:cxn>
              <a:cxn ang="0">
                <a:pos x="105134" y="0"/>
              </a:cxn>
            </a:cxnLst>
            <a:rect l="T0" t="T1" r="T2" b="T3"/>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tx2"/>
          </a:solidFill>
          <a:ln w="9525">
            <a:noFill/>
            <a:round/>
            <a:headEnd/>
            <a:tailEnd/>
          </a:ln>
        </p:spPr>
        <p:txBody>
          <a:bodyPr/>
          <a:lstStyle/>
          <a:p>
            <a:endParaRPr lang="zh-CN" altLang="en-US"/>
          </a:p>
        </p:txBody>
      </p:sp>
      <p:sp>
        <p:nvSpPr>
          <p:cNvPr id="185" name="Shape 185"/>
          <p:cNvSpPr txBox="1">
            <a:spLocks noGrp="1"/>
          </p:cNvSpPr>
          <p:nvPr>
            <p:ph type="title"/>
          </p:nvPr>
        </p:nvSpPr>
        <p:spPr>
          <a:xfrm>
            <a:off x="765025" y="1301359"/>
            <a:ext cx="9612971" cy="2852737"/>
          </a:xfrm>
          <a:prstGeom prst="rect">
            <a:avLst/>
          </a:prstGeom>
          <a:noFill/>
          <a:ln>
            <a:noFill/>
          </a:ln>
        </p:spPr>
        <p:txBody>
          <a:bodyPr anchor="b"/>
          <a:lstStyle>
            <a:lvl1pPr lvl="0" algn="r" rtl="0">
              <a:spcBef>
                <a:spcPts val="0"/>
              </a:spcBef>
              <a:defRPr sz="7200" cap="none">
                <a:solidFill>
                  <a:schemeClr val="lt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1"/>
          </p:nvPr>
        </p:nvSpPr>
        <p:spPr>
          <a:xfrm>
            <a:off x="765025" y="4216328"/>
            <a:ext cx="9612971" cy="1143323"/>
          </a:xfrm>
          <a:prstGeom prst="rect">
            <a:avLst/>
          </a:prstGeom>
          <a:noFill/>
          <a:ln>
            <a:noFill/>
          </a:ln>
        </p:spPr>
        <p:txBody>
          <a:bodyPr/>
          <a:lstStyle>
            <a:lvl1pPr marL="0" lvl="0" indent="0" algn="r" rtl="0">
              <a:lnSpc>
                <a:spcPct val="112000"/>
              </a:lnSpc>
              <a:spcBef>
                <a:spcPts val="0"/>
              </a:spcBef>
              <a:spcAft>
                <a:spcPts val="0"/>
              </a:spcAft>
              <a:buClr>
                <a:schemeClr val="lt2"/>
              </a:buClr>
              <a:buFont typeface="Source Sans Pro"/>
              <a:buNone/>
              <a:defRPr sz="2400">
                <a:solidFill>
                  <a:schemeClr val="lt2"/>
                </a:solidFill>
              </a:defRPr>
            </a:lvl1pPr>
            <a:lvl2pPr marL="457200" lvl="1" indent="0" rtl="0">
              <a:spcBef>
                <a:spcPts val="0"/>
              </a:spcBef>
              <a:buClr>
                <a:schemeClr val="lt1"/>
              </a:buClr>
              <a:buFont typeface="Source Sans Pro"/>
              <a:buNone/>
              <a:defRPr sz="2000">
                <a:solidFill>
                  <a:schemeClr val="lt1"/>
                </a:solidFill>
              </a:defRPr>
            </a:lvl2pPr>
            <a:lvl3pPr marL="914400" lvl="2" indent="0" rtl="0">
              <a:spcBef>
                <a:spcPts val="0"/>
              </a:spcBef>
              <a:buClr>
                <a:schemeClr val="lt1"/>
              </a:buClr>
              <a:buFont typeface="Source Sans Pro"/>
              <a:buNone/>
              <a:defRPr sz="1800">
                <a:solidFill>
                  <a:schemeClr val="lt1"/>
                </a:solidFill>
              </a:defRPr>
            </a:lvl3pPr>
            <a:lvl4pPr marL="1371600" lvl="3" indent="0" rtl="0">
              <a:spcBef>
                <a:spcPts val="0"/>
              </a:spcBef>
              <a:buClr>
                <a:schemeClr val="lt1"/>
              </a:buClr>
              <a:buFont typeface="Source Sans Pro"/>
              <a:buNone/>
              <a:defRPr sz="1600">
                <a:solidFill>
                  <a:schemeClr val="lt1"/>
                </a:solidFill>
              </a:defRPr>
            </a:lvl4pPr>
            <a:lvl5pPr marL="1828800" lvl="4" indent="0" rtl="0">
              <a:spcBef>
                <a:spcPts val="0"/>
              </a:spcBef>
              <a:buClr>
                <a:schemeClr val="lt1"/>
              </a:buClr>
              <a:buFont typeface="Source Sans Pro"/>
              <a:buNone/>
              <a:defRPr sz="1600">
                <a:solidFill>
                  <a:schemeClr val="lt1"/>
                </a:solidFill>
              </a:defRPr>
            </a:lvl5pPr>
            <a:lvl6pPr marL="2286000" lvl="5" indent="0" rtl="0">
              <a:spcBef>
                <a:spcPts val="0"/>
              </a:spcBef>
              <a:buClr>
                <a:schemeClr val="lt1"/>
              </a:buClr>
              <a:buFont typeface="Source Sans Pro"/>
              <a:buNone/>
              <a:defRPr sz="1600">
                <a:solidFill>
                  <a:schemeClr val="lt1"/>
                </a:solidFill>
              </a:defRPr>
            </a:lvl6pPr>
            <a:lvl7pPr marL="2743200" lvl="6" indent="0" rtl="0">
              <a:spcBef>
                <a:spcPts val="0"/>
              </a:spcBef>
              <a:buClr>
                <a:schemeClr val="lt1"/>
              </a:buClr>
              <a:buFont typeface="Source Sans Pro"/>
              <a:buNone/>
              <a:defRPr sz="1600">
                <a:solidFill>
                  <a:schemeClr val="lt1"/>
                </a:solidFill>
              </a:defRPr>
            </a:lvl7pPr>
            <a:lvl8pPr marL="3200400" lvl="7" indent="0" rtl="0">
              <a:spcBef>
                <a:spcPts val="0"/>
              </a:spcBef>
              <a:buClr>
                <a:schemeClr val="lt1"/>
              </a:buClr>
              <a:buFont typeface="Source Sans Pro"/>
              <a:buNone/>
              <a:defRPr sz="1600">
                <a:solidFill>
                  <a:schemeClr val="lt1"/>
                </a:solidFill>
              </a:defRPr>
            </a:lvl8pPr>
            <a:lvl9pPr marL="3657600" lvl="8" indent="0" rtl="0">
              <a:spcBef>
                <a:spcPts val="0"/>
              </a:spcBef>
              <a:buClr>
                <a:schemeClr val="lt1"/>
              </a:buClr>
              <a:buFont typeface="Source Sans Pro"/>
              <a:buNone/>
              <a:defRPr sz="1600">
                <a:solidFill>
                  <a:schemeClr val="lt1"/>
                </a:solidFill>
              </a:defRPr>
            </a:lvl9pPr>
          </a:lstStyle>
          <a:p>
            <a:endParaRPr/>
          </a:p>
        </p:txBody>
      </p:sp>
      <p:sp>
        <p:nvSpPr>
          <p:cNvPr id="5" name="Shape 187"/>
          <p:cNvSpPr txBox="1">
            <a:spLocks noGrp="1"/>
          </p:cNvSpPr>
          <p:nvPr>
            <p:ph type="dt" idx="10"/>
          </p:nvPr>
        </p:nvSpPr>
        <p:spPr>
          <a:xfrm>
            <a:off x="738188" y="6453188"/>
            <a:ext cx="1622425" cy="404812"/>
          </a:xfrm>
        </p:spPr>
        <p:txBody>
          <a:bodyPr/>
          <a:lstStyle>
            <a:lvl1pPr>
              <a:defRPr>
                <a:solidFill>
                  <a:srgbClr val="EFEDE3"/>
                </a:solidFill>
              </a:defRPr>
            </a:lvl1pPr>
          </a:lstStyle>
          <a:p>
            <a:endParaRPr lang="zh-CN" altLang="zh-CN"/>
          </a:p>
        </p:txBody>
      </p:sp>
      <p:sp>
        <p:nvSpPr>
          <p:cNvPr id="6" name="Shape 188"/>
          <p:cNvSpPr txBox="1">
            <a:spLocks noGrp="1"/>
          </p:cNvSpPr>
          <p:nvPr>
            <p:ph type="ftr" idx="11"/>
          </p:nvPr>
        </p:nvSpPr>
        <p:spPr>
          <a:xfrm>
            <a:off x="2584450" y="6453188"/>
            <a:ext cx="7023100" cy="404812"/>
          </a:xfrm>
        </p:spPr>
        <p:txBody>
          <a:bodyPr/>
          <a:lstStyle>
            <a:lvl1pPr algn="ctr">
              <a:defRPr>
                <a:solidFill>
                  <a:srgbClr val="EFEDE3"/>
                </a:solidFill>
              </a:defRPr>
            </a:lvl1pPr>
          </a:lstStyle>
          <a:p>
            <a:endParaRPr lang="zh-CN" altLang="zh-CN"/>
          </a:p>
        </p:txBody>
      </p:sp>
      <p:sp>
        <p:nvSpPr>
          <p:cNvPr id="7" name="Shape 189"/>
          <p:cNvSpPr txBox="1">
            <a:spLocks noGrp="1"/>
          </p:cNvSpPr>
          <p:nvPr>
            <p:ph type="sldNum" idx="12"/>
          </p:nvPr>
        </p:nvSpPr>
        <p:spPr>
          <a:xfrm>
            <a:off x="9831388" y="6453188"/>
            <a:ext cx="1595437" cy="404812"/>
          </a:xfrm>
        </p:spPr>
        <p:txBody>
          <a:bodyPr/>
          <a:lstStyle>
            <a:lvl1pPr>
              <a:defRPr>
                <a:solidFill>
                  <a:srgbClr val="EFEDE3"/>
                </a:solidFill>
              </a:defRPr>
            </a:lvl1pPr>
          </a:lstStyle>
          <a:p>
            <a:fld id="{8DE11A53-A84F-404B-ADE5-C8376F7F6070}"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371600" y="685800"/>
            <a:ext cx="9601200" cy="1485899"/>
          </a:xfrm>
          <a:prstGeom prst="rect">
            <a:avLst/>
          </a:prstGeom>
          <a:noFill/>
          <a:ln>
            <a:noFill/>
          </a:ln>
        </p:spPr>
        <p:txBody>
          <a:bodyPr/>
          <a:lstStyle>
            <a:lvl1pPr lvl="0" rtl="0">
              <a:spcBef>
                <a:spcPts val="0"/>
              </a:spcBef>
              <a:defRPr>
                <a:solidFill>
                  <a:schemeClr val="dk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1"/>
          </p:nvPr>
        </p:nvSpPr>
        <p:spPr>
          <a:xfrm>
            <a:off x="1371600" y="2340864"/>
            <a:ext cx="4443984" cy="823912"/>
          </a:xfrm>
          <a:prstGeom prst="rect">
            <a:avLst/>
          </a:prstGeom>
          <a:noFill/>
          <a:ln>
            <a:noFill/>
          </a:ln>
        </p:spPr>
        <p:txBody>
          <a:bodyPr anchor="b"/>
          <a:lstStyle>
            <a:lvl1pPr marL="0" lvl="0" indent="0" rtl="0">
              <a:lnSpc>
                <a:spcPct val="84000"/>
              </a:lnSpc>
              <a:spcBef>
                <a:spcPts val="0"/>
              </a:spcBef>
              <a:spcAft>
                <a:spcPts val="0"/>
              </a:spcAft>
              <a:buClr>
                <a:schemeClr val="dk2"/>
              </a:buClr>
              <a:buFont typeface="Source Sans Pro"/>
              <a:buNone/>
              <a:defRPr sz="3000" b="0">
                <a:solidFill>
                  <a:schemeClr val="dk2"/>
                </a:solidFill>
              </a:defRPr>
            </a:lvl1pPr>
            <a:lvl2pPr marL="457200" lvl="1" indent="0" rtl="0">
              <a:spcBef>
                <a:spcPts val="0"/>
              </a:spcBef>
              <a:buFont typeface="Source Sans Pro"/>
              <a:buNone/>
              <a:defRPr sz="2000" b="1"/>
            </a:lvl2pPr>
            <a:lvl3pPr marL="914400" lvl="2" indent="0" rtl="0">
              <a:spcBef>
                <a:spcPts val="0"/>
              </a:spcBef>
              <a:buFont typeface="Source Sans Pro"/>
              <a:buNone/>
              <a:defRPr sz="1800" b="1"/>
            </a:lvl3pPr>
            <a:lvl4pPr marL="1371600" lvl="3" indent="0" rtl="0">
              <a:spcBef>
                <a:spcPts val="0"/>
              </a:spcBef>
              <a:buFont typeface="Source Sans Pro"/>
              <a:buNone/>
              <a:defRPr sz="1600" b="1"/>
            </a:lvl4pPr>
            <a:lvl5pPr marL="1828800" lvl="4" indent="0" rtl="0">
              <a:spcBef>
                <a:spcPts val="0"/>
              </a:spcBef>
              <a:buFont typeface="Source Sans Pro"/>
              <a:buNone/>
              <a:defRPr sz="1600" b="1"/>
            </a:lvl5pPr>
            <a:lvl6pPr marL="2286000" lvl="5" indent="0" rtl="0">
              <a:spcBef>
                <a:spcPts val="0"/>
              </a:spcBef>
              <a:buFont typeface="Source Sans Pro"/>
              <a:buNone/>
              <a:defRPr sz="1600" b="1"/>
            </a:lvl6pPr>
            <a:lvl7pPr marL="2743200" lvl="6" indent="0" rtl="0">
              <a:spcBef>
                <a:spcPts val="0"/>
              </a:spcBef>
              <a:buFont typeface="Source Sans Pro"/>
              <a:buNone/>
              <a:defRPr sz="1600" b="1"/>
            </a:lvl7pPr>
            <a:lvl8pPr marL="3200400" lvl="7" indent="0" rtl="0">
              <a:spcBef>
                <a:spcPts val="0"/>
              </a:spcBef>
              <a:buFont typeface="Source Sans Pro"/>
              <a:buNone/>
              <a:defRPr sz="1600" b="1"/>
            </a:lvl8pPr>
            <a:lvl9pPr marL="3657600" lvl="8" indent="0" rtl="0">
              <a:spcBef>
                <a:spcPts val="0"/>
              </a:spcBef>
              <a:buFont typeface="Source Sans Pro"/>
              <a:buNone/>
              <a:defRPr sz="1600" b="1"/>
            </a:lvl9pPr>
          </a:lstStyle>
          <a:p>
            <a:endParaRPr/>
          </a:p>
        </p:txBody>
      </p:sp>
      <p:sp>
        <p:nvSpPr>
          <p:cNvPr id="194" name="Shape 194"/>
          <p:cNvSpPr txBox="1">
            <a:spLocks noGrp="1"/>
          </p:cNvSpPr>
          <p:nvPr>
            <p:ph type="body" idx="2"/>
          </p:nvPr>
        </p:nvSpPr>
        <p:spPr>
          <a:xfrm>
            <a:off x="1371600" y="3305207"/>
            <a:ext cx="4443984" cy="2562193"/>
          </a:xfrm>
          <a:prstGeom prst="rect">
            <a:avLst/>
          </a:prstGeom>
          <a:noFill/>
          <a:ln>
            <a:noFill/>
          </a:ln>
        </p:spPr>
        <p:txBody>
          <a:bodyPr/>
          <a:lstStyle>
            <a:lvl1pPr lvl="0" rtl="0">
              <a:spcBef>
                <a:spcPts val="0"/>
              </a:spcBef>
              <a:defRPr>
                <a:solidFill>
                  <a:schemeClr val="dk2"/>
                </a:solidFill>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sz="1600" i="1">
                <a:solidFill>
                  <a:schemeClr val="dk2"/>
                </a:solidFill>
                <a:latin typeface="Source Sans Pro"/>
                <a:ea typeface="Source Sans Pro"/>
                <a:cs typeface="Source Sans Pro"/>
                <a:sym typeface="Source Sans Pro"/>
              </a:defRPr>
            </a:lvl6pPr>
            <a:lvl7pPr lvl="6" rtl="0">
              <a:spcBef>
                <a:spcPts val="0"/>
              </a:spcBef>
              <a:defRPr sz="1400">
                <a:solidFill>
                  <a:schemeClr val="dk2"/>
                </a:solidFill>
                <a:latin typeface="Source Sans Pro"/>
                <a:ea typeface="Source Sans Pro"/>
                <a:cs typeface="Source Sans Pro"/>
                <a:sym typeface="Source Sans Pro"/>
              </a:defRPr>
            </a:lvl7pPr>
            <a:lvl8pPr lvl="7" rtl="0">
              <a:spcBef>
                <a:spcPts val="0"/>
              </a:spcBef>
              <a:defRPr sz="1400" i="1">
                <a:solidFill>
                  <a:schemeClr val="dk2"/>
                </a:solidFill>
                <a:latin typeface="Source Sans Pro"/>
                <a:ea typeface="Source Sans Pro"/>
                <a:cs typeface="Source Sans Pro"/>
                <a:sym typeface="Source Sans Pro"/>
              </a:defRPr>
            </a:lvl8pPr>
            <a:lvl9pPr lvl="8" rtl="0">
              <a:spcBef>
                <a:spcPts val="0"/>
              </a:spcBef>
              <a:defRPr sz="1400">
                <a:solidFill>
                  <a:schemeClr val="dk2"/>
                </a:solidFill>
                <a:latin typeface="Source Sans Pro"/>
                <a:ea typeface="Source Sans Pro"/>
                <a:cs typeface="Source Sans Pro"/>
                <a:sym typeface="Source Sans Pro"/>
              </a:defRPr>
            </a:lvl9pPr>
          </a:lstStyle>
          <a:p>
            <a:endParaRPr/>
          </a:p>
        </p:txBody>
      </p:sp>
      <p:sp>
        <p:nvSpPr>
          <p:cNvPr id="195" name="Shape 195"/>
          <p:cNvSpPr txBox="1">
            <a:spLocks noGrp="1"/>
          </p:cNvSpPr>
          <p:nvPr>
            <p:ph type="body" idx="3"/>
          </p:nvPr>
        </p:nvSpPr>
        <p:spPr>
          <a:xfrm>
            <a:off x="6525014" y="2340864"/>
            <a:ext cx="4443984" cy="823912"/>
          </a:xfrm>
          <a:prstGeom prst="rect">
            <a:avLst/>
          </a:prstGeom>
          <a:noFill/>
          <a:ln>
            <a:noFill/>
          </a:ln>
        </p:spPr>
        <p:txBody>
          <a:bodyPr anchor="b"/>
          <a:lstStyle>
            <a:lvl1pPr marL="0" lvl="0" indent="0" rtl="0">
              <a:lnSpc>
                <a:spcPct val="84000"/>
              </a:lnSpc>
              <a:spcBef>
                <a:spcPts val="0"/>
              </a:spcBef>
              <a:spcAft>
                <a:spcPts val="0"/>
              </a:spcAft>
              <a:buClr>
                <a:schemeClr val="dk2"/>
              </a:buClr>
              <a:buFont typeface="Source Sans Pro"/>
              <a:buNone/>
              <a:defRPr sz="3000" b="0">
                <a:solidFill>
                  <a:schemeClr val="dk2"/>
                </a:solidFill>
              </a:defRPr>
            </a:lvl1pPr>
            <a:lvl2pPr marL="457200" lvl="1" indent="0" rtl="0">
              <a:spcBef>
                <a:spcPts val="0"/>
              </a:spcBef>
              <a:buFont typeface="Source Sans Pro"/>
              <a:buNone/>
              <a:defRPr sz="2000" b="1"/>
            </a:lvl2pPr>
            <a:lvl3pPr marL="914400" lvl="2" indent="0" rtl="0">
              <a:spcBef>
                <a:spcPts val="0"/>
              </a:spcBef>
              <a:buFont typeface="Source Sans Pro"/>
              <a:buNone/>
              <a:defRPr sz="1800" b="1"/>
            </a:lvl3pPr>
            <a:lvl4pPr marL="1371600" lvl="3" indent="0" rtl="0">
              <a:spcBef>
                <a:spcPts val="0"/>
              </a:spcBef>
              <a:buFont typeface="Source Sans Pro"/>
              <a:buNone/>
              <a:defRPr sz="1600" b="1"/>
            </a:lvl4pPr>
            <a:lvl5pPr marL="1828800" lvl="4" indent="0" rtl="0">
              <a:spcBef>
                <a:spcPts val="0"/>
              </a:spcBef>
              <a:buFont typeface="Source Sans Pro"/>
              <a:buNone/>
              <a:defRPr sz="1600" b="1"/>
            </a:lvl5pPr>
            <a:lvl6pPr marL="2286000" lvl="5" indent="0" rtl="0">
              <a:spcBef>
                <a:spcPts val="0"/>
              </a:spcBef>
              <a:buFont typeface="Source Sans Pro"/>
              <a:buNone/>
              <a:defRPr sz="1600" b="1"/>
            </a:lvl6pPr>
            <a:lvl7pPr marL="2743200" lvl="6" indent="0" rtl="0">
              <a:spcBef>
                <a:spcPts val="0"/>
              </a:spcBef>
              <a:buFont typeface="Source Sans Pro"/>
              <a:buNone/>
              <a:defRPr sz="1600" b="1"/>
            </a:lvl7pPr>
            <a:lvl8pPr marL="3200400" lvl="7" indent="0" rtl="0">
              <a:spcBef>
                <a:spcPts val="0"/>
              </a:spcBef>
              <a:buFont typeface="Source Sans Pro"/>
              <a:buNone/>
              <a:defRPr sz="1600" b="1"/>
            </a:lvl8pPr>
            <a:lvl9pPr marL="3657600" lvl="8" indent="0" rtl="0">
              <a:spcBef>
                <a:spcPts val="0"/>
              </a:spcBef>
              <a:buFont typeface="Source Sans Pro"/>
              <a:buNone/>
              <a:defRPr sz="1600" b="1"/>
            </a:lvl9pPr>
          </a:lstStyle>
          <a:p>
            <a:endParaRPr/>
          </a:p>
        </p:txBody>
      </p:sp>
      <p:sp>
        <p:nvSpPr>
          <p:cNvPr id="196" name="Shape 196"/>
          <p:cNvSpPr txBox="1">
            <a:spLocks noGrp="1"/>
          </p:cNvSpPr>
          <p:nvPr>
            <p:ph type="body" idx="4"/>
          </p:nvPr>
        </p:nvSpPr>
        <p:spPr>
          <a:xfrm>
            <a:off x="6525014" y="3305207"/>
            <a:ext cx="4443984" cy="2562193"/>
          </a:xfrm>
          <a:prstGeom prst="rect">
            <a:avLst/>
          </a:prstGeom>
          <a:noFill/>
          <a:ln>
            <a:noFill/>
          </a:ln>
        </p:spPr>
        <p:txBody>
          <a:bodyPr/>
          <a:lstStyle>
            <a:lvl1pPr lvl="0" rtl="0">
              <a:spcBef>
                <a:spcPts val="0"/>
              </a:spcBef>
              <a:defRPr>
                <a:solidFill>
                  <a:schemeClr val="dk2"/>
                </a:solidFill>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sz="1600" i="1">
                <a:solidFill>
                  <a:schemeClr val="dk2"/>
                </a:solidFill>
                <a:latin typeface="Source Sans Pro"/>
                <a:ea typeface="Source Sans Pro"/>
                <a:cs typeface="Source Sans Pro"/>
                <a:sym typeface="Source Sans Pro"/>
              </a:defRPr>
            </a:lvl6pPr>
            <a:lvl7pPr lvl="6" rtl="0">
              <a:spcBef>
                <a:spcPts val="0"/>
              </a:spcBef>
              <a:defRPr sz="1400">
                <a:solidFill>
                  <a:schemeClr val="dk2"/>
                </a:solidFill>
                <a:latin typeface="Source Sans Pro"/>
                <a:ea typeface="Source Sans Pro"/>
                <a:cs typeface="Source Sans Pro"/>
                <a:sym typeface="Source Sans Pro"/>
              </a:defRPr>
            </a:lvl7pPr>
            <a:lvl8pPr lvl="7" rtl="0">
              <a:spcBef>
                <a:spcPts val="0"/>
              </a:spcBef>
              <a:defRPr sz="1400" i="1">
                <a:solidFill>
                  <a:schemeClr val="dk2"/>
                </a:solidFill>
                <a:latin typeface="Source Sans Pro"/>
                <a:ea typeface="Source Sans Pro"/>
                <a:cs typeface="Source Sans Pro"/>
                <a:sym typeface="Source Sans Pro"/>
              </a:defRPr>
            </a:lvl8pPr>
            <a:lvl9pPr lvl="8" rtl="0">
              <a:spcBef>
                <a:spcPts val="0"/>
              </a:spcBef>
              <a:defRPr sz="1400">
                <a:solidFill>
                  <a:schemeClr val="dk2"/>
                </a:solidFill>
                <a:latin typeface="Source Sans Pro"/>
                <a:ea typeface="Source Sans Pro"/>
                <a:cs typeface="Source Sans Pro"/>
                <a:sym typeface="Source Sans Pro"/>
              </a:defRPr>
            </a:lvl9pPr>
          </a:lstStyle>
          <a:p>
            <a:endParaRPr/>
          </a:p>
        </p:txBody>
      </p:sp>
      <p:sp>
        <p:nvSpPr>
          <p:cNvPr id="7" name="Shape 158"/>
          <p:cNvSpPr txBox="1">
            <a:spLocks noGrp="1"/>
          </p:cNvSpPr>
          <p:nvPr>
            <p:ph type="dt" idx="11"/>
          </p:nvPr>
        </p:nvSpPr>
        <p:spPr>
          <a:ln/>
        </p:spPr>
        <p:txBody>
          <a:bodyPr/>
          <a:lstStyle>
            <a:lvl1pPr>
              <a:defRPr/>
            </a:lvl1pPr>
          </a:lstStyle>
          <a:p>
            <a:endParaRPr lang="zh-CN" altLang="zh-CN"/>
          </a:p>
        </p:txBody>
      </p:sp>
      <p:sp>
        <p:nvSpPr>
          <p:cNvPr id="8" name="Shape 159"/>
          <p:cNvSpPr txBox="1">
            <a:spLocks noGrp="1"/>
          </p:cNvSpPr>
          <p:nvPr>
            <p:ph type="ftr" idx="12"/>
          </p:nvPr>
        </p:nvSpPr>
        <p:spPr>
          <a:ln/>
        </p:spPr>
        <p:txBody>
          <a:bodyPr/>
          <a:lstStyle>
            <a:lvl1pPr>
              <a:defRPr/>
            </a:lvl1pPr>
          </a:lstStyle>
          <a:p>
            <a:endParaRPr lang="zh-CN" altLang="zh-CN"/>
          </a:p>
        </p:txBody>
      </p:sp>
      <p:sp>
        <p:nvSpPr>
          <p:cNvPr id="9" name="Shape 160"/>
          <p:cNvSpPr txBox="1">
            <a:spLocks noGrp="1"/>
          </p:cNvSpPr>
          <p:nvPr>
            <p:ph type="sldNum" idx="13"/>
          </p:nvPr>
        </p:nvSpPr>
        <p:spPr>
          <a:ln/>
        </p:spPr>
        <p:txBody>
          <a:bodyPr/>
          <a:lstStyle>
            <a:lvl1pPr>
              <a:defRPr/>
            </a:lvl1pPr>
          </a:lstStyle>
          <a:p>
            <a:fld id="{2A7CAFFC-1AB4-46F6-B0EB-879B1FFDC179}"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1371600" y="685800"/>
            <a:ext cx="9601200" cy="1485899"/>
          </a:xfrm>
          <a:prstGeom prst="rect">
            <a:avLst/>
          </a:prstGeom>
          <a:noFill/>
          <a:ln>
            <a:noFill/>
          </a:ln>
        </p:spPr>
        <p:txBody>
          <a:bodyPr/>
          <a:lstStyle>
            <a:lvl1pPr lvl="0" algn="l" rtl="0">
              <a:lnSpc>
                <a:spcPct val="89000"/>
              </a:lnSpc>
              <a:spcBef>
                <a:spcPts val="0"/>
              </a:spcBef>
              <a:buClr>
                <a:schemeClr val="dk2"/>
              </a:buClr>
              <a:buFont typeface="Source Sans Pro"/>
              <a:buNone/>
              <a:defRPr sz="44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 name="Shape 158"/>
          <p:cNvSpPr txBox="1">
            <a:spLocks noGrp="1"/>
          </p:cNvSpPr>
          <p:nvPr>
            <p:ph type="dt" idx="11"/>
          </p:nvPr>
        </p:nvSpPr>
        <p:spPr>
          <a:ln/>
        </p:spPr>
        <p:txBody>
          <a:bodyPr/>
          <a:lstStyle>
            <a:lvl1pPr>
              <a:defRPr/>
            </a:lvl1pPr>
          </a:lstStyle>
          <a:p>
            <a:endParaRPr lang="zh-CN" altLang="zh-CN"/>
          </a:p>
        </p:txBody>
      </p:sp>
      <p:sp>
        <p:nvSpPr>
          <p:cNvPr id="4" name="Shape 159"/>
          <p:cNvSpPr txBox="1">
            <a:spLocks noGrp="1"/>
          </p:cNvSpPr>
          <p:nvPr>
            <p:ph type="ftr" idx="12"/>
          </p:nvPr>
        </p:nvSpPr>
        <p:spPr>
          <a:ln/>
        </p:spPr>
        <p:txBody>
          <a:bodyPr/>
          <a:lstStyle>
            <a:lvl1pPr>
              <a:defRPr/>
            </a:lvl1pPr>
          </a:lstStyle>
          <a:p>
            <a:endParaRPr lang="zh-CN" altLang="zh-CN"/>
          </a:p>
        </p:txBody>
      </p:sp>
      <p:sp>
        <p:nvSpPr>
          <p:cNvPr id="5" name="Shape 160"/>
          <p:cNvSpPr txBox="1">
            <a:spLocks noGrp="1"/>
          </p:cNvSpPr>
          <p:nvPr>
            <p:ph type="sldNum" idx="13"/>
          </p:nvPr>
        </p:nvSpPr>
        <p:spPr>
          <a:ln/>
        </p:spPr>
        <p:txBody>
          <a:bodyPr/>
          <a:lstStyle>
            <a:lvl1pPr>
              <a:defRPr/>
            </a:lvl1pPr>
          </a:lstStyle>
          <a:p>
            <a:fld id="{7FB844CF-4333-48E7-B076-6CAE96C35DCB}"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05"/>
        <p:cNvGrpSpPr/>
        <p:nvPr/>
      </p:nvGrpSpPr>
      <p:grpSpPr>
        <a:xfrm>
          <a:off x="0" y="0"/>
          <a:ext cx="0" cy="0"/>
          <a:chOff x="0" y="0"/>
          <a:chExt cx="0" cy="0"/>
        </a:xfrm>
      </p:grpSpPr>
      <p:sp>
        <p:nvSpPr>
          <p:cNvPr id="2" name="Shape 158"/>
          <p:cNvSpPr txBox="1">
            <a:spLocks noGrp="1"/>
          </p:cNvSpPr>
          <p:nvPr>
            <p:ph type="dt" idx="11"/>
          </p:nvPr>
        </p:nvSpPr>
        <p:spPr>
          <a:ln/>
        </p:spPr>
        <p:txBody>
          <a:bodyPr/>
          <a:lstStyle>
            <a:lvl1pPr>
              <a:defRPr/>
            </a:lvl1pPr>
          </a:lstStyle>
          <a:p>
            <a:endParaRPr lang="zh-CN" altLang="zh-CN"/>
          </a:p>
        </p:txBody>
      </p:sp>
      <p:sp>
        <p:nvSpPr>
          <p:cNvPr id="3" name="Shape 159"/>
          <p:cNvSpPr txBox="1">
            <a:spLocks noGrp="1"/>
          </p:cNvSpPr>
          <p:nvPr>
            <p:ph type="ftr" idx="12"/>
          </p:nvPr>
        </p:nvSpPr>
        <p:spPr>
          <a:ln/>
        </p:spPr>
        <p:txBody>
          <a:bodyPr/>
          <a:lstStyle>
            <a:lvl1pPr>
              <a:defRPr/>
            </a:lvl1pPr>
          </a:lstStyle>
          <a:p>
            <a:endParaRPr lang="zh-CN" altLang="zh-CN"/>
          </a:p>
        </p:txBody>
      </p:sp>
      <p:sp>
        <p:nvSpPr>
          <p:cNvPr id="4" name="Shape 160"/>
          <p:cNvSpPr txBox="1">
            <a:spLocks noGrp="1"/>
          </p:cNvSpPr>
          <p:nvPr>
            <p:ph type="sldNum" idx="13"/>
          </p:nvPr>
        </p:nvSpPr>
        <p:spPr>
          <a:ln/>
        </p:spPr>
        <p:txBody>
          <a:bodyPr/>
          <a:lstStyle>
            <a:lvl1pPr>
              <a:defRPr/>
            </a:lvl1pPr>
          </a:lstStyle>
          <a:p>
            <a:fld id="{4ED525B7-5EF8-41F8-A617-AF286BFDA2AB}"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09"/>
        <p:cNvGrpSpPr/>
        <p:nvPr/>
      </p:nvGrpSpPr>
      <p:grpSpPr>
        <a:xfrm>
          <a:off x="0" y="0"/>
          <a:ext cx="0" cy="0"/>
          <a:chOff x="0" y="0"/>
          <a:chExt cx="0" cy="0"/>
        </a:xfrm>
      </p:grpSpPr>
      <p:sp>
        <p:nvSpPr>
          <p:cNvPr id="5" name="Shape 210"/>
          <p:cNvSpPr>
            <a:spLocks noChangeArrowheads="1"/>
          </p:cNvSpPr>
          <p:nvPr/>
        </p:nvSpPr>
        <p:spPr bwMode="auto">
          <a:xfrm>
            <a:off x="0" y="0"/>
            <a:ext cx="5303838" cy="6858000"/>
          </a:xfrm>
          <a:prstGeom prst="rect">
            <a:avLst/>
          </a:prstGeom>
          <a:solidFill>
            <a:schemeClr val="accent1"/>
          </a:solidFill>
          <a:ln w="9525">
            <a:noFill/>
            <a:miter lim="800000"/>
            <a:headEnd/>
            <a:tailEnd/>
          </a:ln>
        </p:spPr>
        <p:txBody>
          <a:bodyPr lIns="91425" tIns="91425" rIns="91425" bIns="91425" anchor="ctr"/>
          <a:lstStyle/>
          <a:p>
            <a:endParaRPr lang="zh-CN" altLang="zh-CN"/>
          </a:p>
        </p:txBody>
      </p:sp>
      <p:sp>
        <p:nvSpPr>
          <p:cNvPr id="6" name="Shape 217"/>
          <p:cNvSpPr>
            <a:spLocks noChangeArrowheads="1"/>
          </p:cNvSpPr>
          <p:nvPr/>
        </p:nvSpPr>
        <p:spPr bwMode="auto">
          <a:xfrm>
            <a:off x="5303838" y="0"/>
            <a:ext cx="228600" cy="6858000"/>
          </a:xfrm>
          <a:prstGeom prst="rect">
            <a:avLst/>
          </a:prstGeom>
          <a:solidFill>
            <a:schemeClr val="bg2"/>
          </a:solidFill>
          <a:ln w="9525">
            <a:noFill/>
            <a:miter lim="800000"/>
            <a:headEnd/>
            <a:tailEnd/>
          </a:ln>
        </p:spPr>
        <p:txBody>
          <a:bodyPr lIns="91425" tIns="91425" rIns="91425" bIns="91425" anchor="ctr"/>
          <a:lstStyle/>
          <a:p>
            <a:endParaRPr lang="zh-CN" altLang="zh-CN"/>
          </a:p>
        </p:txBody>
      </p:sp>
      <p:sp>
        <p:nvSpPr>
          <p:cNvPr id="211" name="Shape 211"/>
          <p:cNvSpPr txBox="1">
            <a:spLocks noGrp="1"/>
          </p:cNvSpPr>
          <p:nvPr>
            <p:ph type="title"/>
          </p:nvPr>
        </p:nvSpPr>
        <p:spPr>
          <a:xfrm>
            <a:off x="723900" y="685800"/>
            <a:ext cx="3855720" cy="2157884"/>
          </a:xfrm>
          <a:prstGeom prst="rect">
            <a:avLst/>
          </a:prstGeom>
          <a:noFill/>
          <a:ln>
            <a:noFill/>
          </a:ln>
        </p:spPr>
        <p:txBody>
          <a:bodyPr/>
          <a:lstStyle>
            <a:lvl1pPr lvl="0" rtl="0">
              <a:lnSpc>
                <a:spcPct val="84000"/>
              </a:lnSpc>
              <a:spcBef>
                <a:spcPts val="0"/>
              </a:spcBef>
              <a:defRPr sz="4800">
                <a:solidFill>
                  <a:schemeClr val="dk2"/>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2" name="Shape 212"/>
          <p:cNvSpPr txBox="1">
            <a:spLocks noGrp="1"/>
          </p:cNvSpPr>
          <p:nvPr>
            <p:ph type="body" idx="1"/>
          </p:nvPr>
        </p:nvSpPr>
        <p:spPr>
          <a:xfrm>
            <a:off x="6256019" y="685800"/>
            <a:ext cx="5212080" cy="5175250"/>
          </a:xfrm>
          <a:prstGeom prst="rect">
            <a:avLst/>
          </a:prstGeom>
          <a:noFill/>
          <a:ln>
            <a:noFill/>
          </a:ln>
        </p:spPr>
        <p:txBody>
          <a:bodyPr/>
          <a:lstStyle>
            <a:lvl1pPr lvl="0" rtl="0">
              <a:spcBef>
                <a:spcPts val="0"/>
              </a:spcBef>
              <a:defRPr sz="2000"/>
            </a:lvl1pPr>
            <a:lvl2pPr lvl="1" rtl="0">
              <a:spcBef>
                <a:spcPts val="0"/>
              </a:spcBef>
              <a:defRPr sz="2000"/>
            </a:lvl2pPr>
            <a:lvl3pPr lvl="2" rtl="0">
              <a:spcBef>
                <a:spcPts val="0"/>
              </a:spcBef>
              <a:defRPr sz="1800"/>
            </a:lvl3pPr>
            <a:lvl4pPr lvl="3" rtl="0">
              <a:spcBef>
                <a:spcPts val="0"/>
              </a:spcBef>
              <a:defRPr sz="18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213" name="Shape 213"/>
          <p:cNvSpPr txBox="1">
            <a:spLocks noGrp="1"/>
          </p:cNvSpPr>
          <p:nvPr>
            <p:ph type="body" idx="2"/>
          </p:nvPr>
        </p:nvSpPr>
        <p:spPr>
          <a:xfrm>
            <a:off x="723900" y="2856343"/>
            <a:ext cx="3855720" cy="3011056"/>
          </a:xfrm>
          <a:prstGeom prst="rect">
            <a:avLst/>
          </a:prstGeom>
          <a:noFill/>
          <a:ln>
            <a:noFill/>
          </a:ln>
        </p:spPr>
        <p:txBody>
          <a:bodyPr/>
          <a:lstStyle>
            <a:lvl1pPr marL="0" lvl="0" indent="0" rtl="0">
              <a:lnSpc>
                <a:spcPct val="113000"/>
              </a:lnSpc>
              <a:spcBef>
                <a:spcPts val="0"/>
              </a:spcBef>
              <a:spcAft>
                <a:spcPts val="1500"/>
              </a:spcAft>
              <a:buFont typeface="Source Sans Pro"/>
              <a:buNone/>
              <a:defRPr sz="1600"/>
            </a:lvl1pPr>
            <a:lvl2pPr marL="457200" lvl="1" indent="0" rtl="0">
              <a:spcBef>
                <a:spcPts val="0"/>
              </a:spcBef>
              <a:buFont typeface="Source Sans Pro"/>
              <a:buNone/>
              <a:defRPr sz="1400"/>
            </a:lvl2pPr>
            <a:lvl3pPr marL="914400" lvl="2" indent="0" rtl="0">
              <a:spcBef>
                <a:spcPts val="0"/>
              </a:spcBef>
              <a:buFont typeface="Source Sans Pro"/>
              <a:buNone/>
              <a:defRPr sz="1200"/>
            </a:lvl3pPr>
            <a:lvl4pPr marL="1371600" lvl="3" indent="0" rtl="0">
              <a:spcBef>
                <a:spcPts val="0"/>
              </a:spcBef>
              <a:buFont typeface="Source Sans Pro"/>
              <a:buNone/>
              <a:defRPr sz="1000"/>
            </a:lvl4pPr>
            <a:lvl5pPr marL="1828800" lvl="4" indent="0" rtl="0">
              <a:spcBef>
                <a:spcPts val="0"/>
              </a:spcBef>
              <a:buFont typeface="Source Sans Pro"/>
              <a:buNone/>
              <a:defRPr sz="1000"/>
            </a:lvl5pPr>
            <a:lvl6pPr marL="2286000" lvl="5" indent="0" rtl="0">
              <a:spcBef>
                <a:spcPts val="0"/>
              </a:spcBef>
              <a:buFont typeface="Source Sans Pro"/>
              <a:buNone/>
              <a:defRPr sz="1000"/>
            </a:lvl6pPr>
            <a:lvl7pPr marL="2743200" lvl="6" indent="0" rtl="0">
              <a:spcBef>
                <a:spcPts val="0"/>
              </a:spcBef>
              <a:buFont typeface="Source Sans Pro"/>
              <a:buNone/>
              <a:defRPr sz="1000"/>
            </a:lvl7pPr>
            <a:lvl8pPr marL="3200400" lvl="7" indent="0" rtl="0">
              <a:spcBef>
                <a:spcPts val="0"/>
              </a:spcBef>
              <a:buFont typeface="Source Sans Pro"/>
              <a:buNone/>
              <a:defRPr sz="1000"/>
            </a:lvl8pPr>
            <a:lvl9pPr marL="3657600" lvl="8" indent="0" rtl="0">
              <a:spcBef>
                <a:spcPts val="0"/>
              </a:spcBef>
              <a:buFont typeface="Source Sans Pro"/>
              <a:buNone/>
              <a:defRPr sz="1000"/>
            </a:lvl9pPr>
          </a:lstStyle>
          <a:p>
            <a:endParaRPr/>
          </a:p>
        </p:txBody>
      </p:sp>
      <p:sp>
        <p:nvSpPr>
          <p:cNvPr id="7" name="Shape 214"/>
          <p:cNvSpPr txBox="1">
            <a:spLocks noGrp="1"/>
          </p:cNvSpPr>
          <p:nvPr>
            <p:ph type="dt" idx="10"/>
          </p:nvPr>
        </p:nvSpPr>
        <p:spPr>
          <a:xfrm>
            <a:off x="723900" y="6453188"/>
            <a:ext cx="1204913" cy="404812"/>
          </a:xfrm>
        </p:spPr>
        <p:txBody>
          <a:bodyPr/>
          <a:lstStyle>
            <a:lvl1pPr>
              <a:defRPr/>
            </a:lvl1pPr>
          </a:lstStyle>
          <a:p>
            <a:endParaRPr lang="zh-CN" altLang="zh-CN"/>
          </a:p>
        </p:txBody>
      </p:sp>
      <p:sp>
        <p:nvSpPr>
          <p:cNvPr id="8" name="Shape 215"/>
          <p:cNvSpPr txBox="1">
            <a:spLocks noGrp="1"/>
          </p:cNvSpPr>
          <p:nvPr>
            <p:ph type="ftr" idx="11"/>
          </p:nvPr>
        </p:nvSpPr>
        <p:spPr>
          <a:xfrm>
            <a:off x="2206625" y="6453188"/>
            <a:ext cx="2373313" cy="404812"/>
          </a:xfrm>
        </p:spPr>
        <p:txBody>
          <a:bodyPr/>
          <a:lstStyle>
            <a:lvl1pPr>
              <a:defRPr/>
            </a:lvl1pPr>
          </a:lstStyle>
          <a:p>
            <a:endParaRPr lang="zh-CN" altLang="zh-CN"/>
          </a:p>
        </p:txBody>
      </p:sp>
      <p:sp>
        <p:nvSpPr>
          <p:cNvPr id="9" name="Shape 216"/>
          <p:cNvSpPr txBox="1">
            <a:spLocks noGrp="1"/>
          </p:cNvSpPr>
          <p:nvPr>
            <p:ph type="sldNum" idx="12"/>
          </p:nvPr>
        </p:nvSpPr>
        <p:spPr>
          <a:xfrm>
            <a:off x="9883775" y="6453188"/>
            <a:ext cx="1595438" cy="404812"/>
          </a:xfrm>
        </p:spPr>
        <p:txBody>
          <a:bodyPr/>
          <a:lstStyle>
            <a:lvl1pPr>
              <a:defRPr/>
            </a:lvl1pPr>
          </a:lstStyle>
          <a:p>
            <a:fld id="{E910ACB0-70A1-48BC-9751-A978392D55D8}"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685800"/>
            <a:ext cx="9601200" cy="1485899"/>
          </a:xfrm>
          <a:prstGeom prst="rect">
            <a:avLst/>
          </a:prstGeom>
          <a:noFill/>
          <a:ln>
            <a:noFill/>
          </a:ln>
        </p:spPr>
        <p:txBody>
          <a:bodyPr/>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3" name="Shape 23"/>
          <p:cNvSpPr txBox="1">
            <a:spLocks noGrp="1"/>
          </p:cNvSpPr>
          <p:nvPr>
            <p:ph type="body" idx="1"/>
          </p:nvPr>
        </p:nvSpPr>
        <p:spPr>
          <a:xfrm>
            <a:off x="1371600" y="2286000"/>
            <a:ext cx="9601200" cy="3581399"/>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 name="Shape 8"/>
          <p:cNvSpPr txBox="1">
            <a:spLocks noGrp="1"/>
          </p:cNvSpPr>
          <p:nvPr>
            <p:ph type="dt" idx="11"/>
          </p:nvPr>
        </p:nvSpPr>
        <p:spPr>
          <a:ln/>
        </p:spPr>
        <p:txBody>
          <a:bodyPr/>
          <a:lstStyle>
            <a:lvl1pPr>
              <a:defRPr/>
            </a:lvl1pPr>
          </a:lstStyle>
          <a:p>
            <a:endParaRPr lang="zh-CN" altLang="zh-CN"/>
          </a:p>
        </p:txBody>
      </p:sp>
      <p:sp>
        <p:nvSpPr>
          <p:cNvPr id="5" name="Shape 9"/>
          <p:cNvSpPr txBox="1">
            <a:spLocks noGrp="1"/>
          </p:cNvSpPr>
          <p:nvPr>
            <p:ph type="ftr" idx="12"/>
          </p:nvPr>
        </p:nvSpPr>
        <p:spPr>
          <a:ln/>
        </p:spPr>
        <p:txBody>
          <a:bodyPr/>
          <a:lstStyle>
            <a:lvl1pPr>
              <a:defRPr/>
            </a:lvl1pPr>
          </a:lstStyle>
          <a:p>
            <a:endParaRPr lang="zh-CN" altLang="zh-CN"/>
          </a:p>
        </p:txBody>
      </p:sp>
      <p:sp>
        <p:nvSpPr>
          <p:cNvPr id="6" name="Shape 10"/>
          <p:cNvSpPr txBox="1">
            <a:spLocks noGrp="1"/>
          </p:cNvSpPr>
          <p:nvPr>
            <p:ph type="sldNum" idx="13"/>
          </p:nvPr>
        </p:nvSpPr>
        <p:spPr>
          <a:ln/>
        </p:spPr>
        <p:txBody>
          <a:bodyPr/>
          <a:lstStyle>
            <a:lvl1pPr>
              <a:defRPr/>
            </a:lvl1pPr>
          </a:lstStyle>
          <a:p>
            <a:fld id="{97781FDC-FAAA-4822-9230-54E3D25121B7}"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18"/>
        <p:cNvGrpSpPr/>
        <p:nvPr/>
      </p:nvGrpSpPr>
      <p:grpSpPr>
        <a:xfrm>
          <a:off x="0" y="0"/>
          <a:ext cx="0" cy="0"/>
          <a:chOff x="0" y="0"/>
          <a:chExt cx="0" cy="0"/>
        </a:xfrm>
      </p:grpSpPr>
      <p:sp>
        <p:nvSpPr>
          <p:cNvPr id="5" name="Shape 219"/>
          <p:cNvSpPr>
            <a:spLocks noChangeArrowheads="1"/>
          </p:cNvSpPr>
          <p:nvPr/>
        </p:nvSpPr>
        <p:spPr bwMode="auto">
          <a:xfrm>
            <a:off x="0" y="0"/>
            <a:ext cx="5303838" cy="6858000"/>
          </a:xfrm>
          <a:prstGeom prst="rect">
            <a:avLst/>
          </a:prstGeom>
          <a:solidFill>
            <a:schemeClr val="accent1"/>
          </a:solidFill>
          <a:ln w="9525">
            <a:noFill/>
            <a:miter lim="800000"/>
            <a:headEnd/>
            <a:tailEnd/>
          </a:ln>
        </p:spPr>
        <p:txBody>
          <a:bodyPr lIns="91425" tIns="91425" rIns="91425" bIns="91425" anchor="ctr"/>
          <a:lstStyle/>
          <a:p>
            <a:endParaRPr lang="zh-CN" altLang="zh-CN"/>
          </a:p>
        </p:txBody>
      </p:sp>
      <p:sp>
        <p:nvSpPr>
          <p:cNvPr id="6" name="Shape 226"/>
          <p:cNvSpPr>
            <a:spLocks noChangeArrowheads="1"/>
          </p:cNvSpPr>
          <p:nvPr/>
        </p:nvSpPr>
        <p:spPr bwMode="auto">
          <a:xfrm>
            <a:off x="5303838" y="0"/>
            <a:ext cx="228600" cy="6858000"/>
          </a:xfrm>
          <a:prstGeom prst="rect">
            <a:avLst/>
          </a:prstGeom>
          <a:solidFill>
            <a:schemeClr val="bg2"/>
          </a:solidFill>
          <a:ln w="9525">
            <a:noFill/>
            <a:miter lim="800000"/>
            <a:headEnd/>
            <a:tailEnd/>
          </a:ln>
        </p:spPr>
        <p:txBody>
          <a:bodyPr lIns="91425" tIns="91425" rIns="91425" bIns="91425" anchor="ctr"/>
          <a:lstStyle/>
          <a:p>
            <a:endParaRPr lang="zh-CN" altLang="zh-CN"/>
          </a:p>
        </p:txBody>
      </p:sp>
      <p:sp>
        <p:nvSpPr>
          <p:cNvPr id="220" name="Shape 220"/>
          <p:cNvSpPr txBox="1">
            <a:spLocks noGrp="1"/>
          </p:cNvSpPr>
          <p:nvPr>
            <p:ph type="title"/>
          </p:nvPr>
        </p:nvSpPr>
        <p:spPr>
          <a:xfrm>
            <a:off x="723900" y="685800"/>
            <a:ext cx="3855720" cy="2157884"/>
          </a:xfrm>
          <a:prstGeom prst="rect">
            <a:avLst/>
          </a:prstGeom>
          <a:noFill/>
          <a:ln>
            <a:noFill/>
          </a:ln>
        </p:spPr>
        <p:txBody>
          <a:bodyPr/>
          <a:lstStyle>
            <a:lvl1pPr lvl="0" rtl="0">
              <a:lnSpc>
                <a:spcPct val="84000"/>
              </a:lnSpc>
              <a:spcBef>
                <a:spcPts val="0"/>
              </a:spcBef>
              <a:defRPr sz="48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1" name="Shape 221"/>
          <p:cNvSpPr>
            <a:spLocks noGrp="1"/>
          </p:cNvSpPr>
          <p:nvPr>
            <p:ph type="pic" idx="2"/>
          </p:nvPr>
        </p:nvSpPr>
        <p:spPr>
          <a:xfrm>
            <a:off x="5532119" y="0"/>
            <a:ext cx="6659879" cy="6857999"/>
          </a:xfrm>
          <a:prstGeom prst="rect">
            <a:avLst/>
          </a:prstGeom>
          <a:noFill/>
          <a:ln>
            <a:noFill/>
          </a:ln>
        </p:spPr>
        <p:txBody>
          <a:bodyPr/>
          <a:lstStyle>
            <a:lvl1pPr marL="0" marR="0" lvl="0" indent="0" algn="l" rtl="0">
              <a:spcBef>
                <a:spcPts val="0"/>
              </a:spcBef>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pPr lvl="0"/>
            <a:endParaRPr noProof="0">
              <a:sym typeface="Source Sans Pro"/>
            </a:endParaRPr>
          </a:p>
        </p:txBody>
      </p:sp>
      <p:sp>
        <p:nvSpPr>
          <p:cNvPr id="222" name="Shape 222"/>
          <p:cNvSpPr txBox="1">
            <a:spLocks noGrp="1"/>
          </p:cNvSpPr>
          <p:nvPr>
            <p:ph type="body" idx="1"/>
          </p:nvPr>
        </p:nvSpPr>
        <p:spPr>
          <a:xfrm>
            <a:off x="723900" y="2855967"/>
            <a:ext cx="3855720" cy="3011431"/>
          </a:xfrm>
          <a:prstGeom prst="rect">
            <a:avLst/>
          </a:prstGeom>
          <a:noFill/>
          <a:ln>
            <a:noFill/>
          </a:ln>
        </p:spPr>
        <p:txBody>
          <a:bodyPr/>
          <a:lstStyle>
            <a:lvl1pPr marL="0" lvl="0" indent="0" rtl="0">
              <a:lnSpc>
                <a:spcPct val="113000"/>
              </a:lnSpc>
              <a:spcBef>
                <a:spcPts val="0"/>
              </a:spcBef>
              <a:spcAft>
                <a:spcPts val="1500"/>
              </a:spcAft>
              <a:buFont typeface="Source Sans Pro"/>
              <a:buNone/>
              <a:defRPr sz="1600"/>
            </a:lvl1pPr>
            <a:lvl2pPr marL="457200" lvl="1" indent="0" rtl="0">
              <a:spcBef>
                <a:spcPts val="0"/>
              </a:spcBef>
              <a:buFont typeface="Source Sans Pro"/>
              <a:buNone/>
              <a:defRPr sz="1400"/>
            </a:lvl2pPr>
            <a:lvl3pPr marL="914400" lvl="2" indent="0" rtl="0">
              <a:spcBef>
                <a:spcPts val="0"/>
              </a:spcBef>
              <a:buFont typeface="Source Sans Pro"/>
              <a:buNone/>
              <a:defRPr sz="1200"/>
            </a:lvl3pPr>
            <a:lvl4pPr marL="1371600" lvl="3" indent="0" rtl="0">
              <a:spcBef>
                <a:spcPts val="0"/>
              </a:spcBef>
              <a:buFont typeface="Source Sans Pro"/>
              <a:buNone/>
              <a:defRPr sz="1000"/>
            </a:lvl4pPr>
            <a:lvl5pPr marL="1828800" lvl="4" indent="0" rtl="0">
              <a:spcBef>
                <a:spcPts val="0"/>
              </a:spcBef>
              <a:buFont typeface="Source Sans Pro"/>
              <a:buNone/>
              <a:defRPr sz="1000"/>
            </a:lvl5pPr>
            <a:lvl6pPr marL="2286000" lvl="5" indent="0" rtl="0">
              <a:spcBef>
                <a:spcPts val="0"/>
              </a:spcBef>
              <a:buFont typeface="Source Sans Pro"/>
              <a:buNone/>
              <a:defRPr sz="1000"/>
            </a:lvl6pPr>
            <a:lvl7pPr marL="2743200" lvl="6" indent="0" rtl="0">
              <a:spcBef>
                <a:spcPts val="0"/>
              </a:spcBef>
              <a:buFont typeface="Source Sans Pro"/>
              <a:buNone/>
              <a:defRPr sz="1000"/>
            </a:lvl7pPr>
            <a:lvl8pPr marL="3200400" lvl="7" indent="0" rtl="0">
              <a:spcBef>
                <a:spcPts val="0"/>
              </a:spcBef>
              <a:buFont typeface="Source Sans Pro"/>
              <a:buNone/>
              <a:defRPr sz="1000"/>
            </a:lvl8pPr>
            <a:lvl9pPr marL="3657600" lvl="8" indent="0" rtl="0">
              <a:spcBef>
                <a:spcPts val="0"/>
              </a:spcBef>
              <a:buFont typeface="Source Sans Pro"/>
              <a:buNone/>
              <a:defRPr sz="1000"/>
            </a:lvl9pPr>
          </a:lstStyle>
          <a:p>
            <a:endParaRPr/>
          </a:p>
        </p:txBody>
      </p:sp>
      <p:sp>
        <p:nvSpPr>
          <p:cNvPr id="7" name="Shape 223"/>
          <p:cNvSpPr txBox="1">
            <a:spLocks noGrp="1"/>
          </p:cNvSpPr>
          <p:nvPr>
            <p:ph type="dt" idx="10"/>
          </p:nvPr>
        </p:nvSpPr>
        <p:spPr>
          <a:xfrm>
            <a:off x="723900" y="6453188"/>
            <a:ext cx="1204913" cy="404812"/>
          </a:xfrm>
        </p:spPr>
        <p:txBody>
          <a:bodyPr/>
          <a:lstStyle>
            <a:lvl1pPr>
              <a:defRPr/>
            </a:lvl1pPr>
          </a:lstStyle>
          <a:p>
            <a:endParaRPr lang="zh-CN" altLang="zh-CN"/>
          </a:p>
        </p:txBody>
      </p:sp>
      <p:sp>
        <p:nvSpPr>
          <p:cNvPr id="8" name="Shape 224"/>
          <p:cNvSpPr txBox="1">
            <a:spLocks noGrp="1"/>
          </p:cNvSpPr>
          <p:nvPr>
            <p:ph type="ftr" idx="11"/>
          </p:nvPr>
        </p:nvSpPr>
        <p:spPr>
          <a:xfrm>
            <a:off x="2206625" y="6453188"/>
            <a:ext cx="2373313" cy="404812"/>
          </a:xfrm>
        </p:spPr>
        <p:txBody>
          <a:bodyPr/>
          <a:lstStyle>
            <a:lvl1pPr>
              <a:defRPr/>
            </a:lvl1pPr>
          </a:lstStyle>
          <a:p>
            <a:endParaRPr lang="zh-CN" altLang="zh-CN"/>
          </a:p>
        </p:txBody>
      </p:sp>
      <p:sp>
        <p:nvSpPr>
          <p:cNvPr id="9" name="Shape 225"/>
          <p:cNvSpPr txBox="1">
            <a:spLocks noGrp="1"/>
          </p:cNvSpPr>
          <p:nvPr>
            <p:ph type="sldNum" idx="12"/>
          </p:nvPr>
        </p:nvSpPr>
        <p:spPr>
          <a:xfrm>
            <a:off x="9883775" y="6453188"/>
            <a:ext cx="1595438" cy="404812"/>
          </a:xfrm>
        </p:spPr>
        <p:txBody>
          <a:bodyPr/>
          <a:lstStyle>
            <a:lvl1pPr>
              <a:defRPr/>
            </a:lvl1pPr>
          </a:lstStyle>
          <a:p>
            <a:fld id="{A01AB958-26FE-44D1-8A38-7E61CD4653E5}"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371600" y="685800"/>
            <a:ext cx="9601200" cy="1485899"/>
          </a:xfrm>
          <a:prstGeom prst="rect">
            <a:avLst/>
          </a:prstGeom>
          <a:noFill/>
          <a:ln>
            <a:noFill/>
          </a:ln>
        </p:spPr>
        <p:txBody>
          <a:bodyPr/>
          <a:lstStyle>
            <a:lvl1pPr lvl="0" algn="l" rtl="0">
              <a:lnSpc>
                <a:spcPct val="89000"/>
              </a:lnSpc>
              <a:spcBef>
                <a:spcPts val="0"/>
              </a:spcBef>
              <a:buClr>
                <a:schemeClr val="dk2"/>
              </a:buClr>
              <a:buFont typeface="Source Sans Pro"/>
              <a:buNone/>
              <a:defRPr sz="44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9" name="Shape 229"/>
          <p:cNvSpPr txBox="1">
            <a:spLocks noGrp="1"/>
          </p:cNvSpPr>
          <p:nvPr>
            <p:ph type="body" idx="1"/>
          </p:nvPr>
        </p:nvSpPr>
        <p:spPr>
          <a:xfrm rot="5400000">
            <a:off x="4386262" y="-719137"/>
            <a:ext cx="3571874" cy="9601200"/>
          </a:xfrm>
          <a:prstGeom prst="rect">
            <a:avLst/>
          </a:prstGeom>
          <a:noFill/>
          <a:ln>
            <a:noFill/>
          </a:ln>
        </p:spPr>
        <p:txBody>
          <a:bodyPr/>
          <a:lstStyle>
            <a:lvl1pPr marL="384048" lvl="0" indent="-257048" algn="l" rtl="0">
              <a:lnSpc>
                <a:spcPct val="94000"/>
              </a:lnSpc>
              <a:spcBef>
                <a:spcPts val="1000"/>
              </a:spcBef>
              <a:spcAft>
                <a:spcPts val="200"/>
              </a:spcAft>
              <a:buClr>
                <a:schemeClr val="dk2"/>
              </a:buClr>
              <a:buFont typeface="Source Sans Pro"/>
              <a:buChar char="■"/>
              <a:defRPr sz="2000">
                <a:solidFill>
                  <a:schemeClr val="dk2"/>
                </a:solidFill>
                <a:latin typeface="Source Sans Pro"/>
                <a:ea typeface="Source Sans Pro"/>
                <a:cs typeface="Source Sans Pro"/>
                <a:sym typeface="Source Sans Pro"/>
              </a:defRPr>
            </a:lvl1pPr>
            <a:lvl2pPr marL="914400" lvl="1" indent="-266700" algn="l" rtl="0">
              <a:lnSpc>
                <a:spcPct val="94000"/>
              </a:lnSpc>
              <a:spcBef>
                <a:spcPts val="500"/>
              </a:spcBef>
              <a:spcAft>
                <a:spcPts val="200"/>
              </a:spcAft>
              <a:buClr>
                <a:schemeClr val="dk2"/>
              </a:buClr>
              <a:buFont typeface="Source Sans Pro"/>
              <a:buChar char="–"/>
              <a:defRPr sz="2000" i="1">
                <a:solidFill>
                  <a:schemeClr val="dk2"/>
                </a:solidFill>
                <a:latin typeface="Source Sans Pro"/>
                <a:ea typeface="Source Sans Pro"/>
                <a:cs typeface="Source Sans Pro"/>
                <a:sym typeface="Source Sans Pro"/>
              </a:defRPr>
            </a:lvl2pPr>
            <a:lvl3pPr marL="1371600" lvl="2" indent="-279400" algn="l" rtl="0">
              <a:lnSpc>
                <a:spcPct val="94000"/>
              </a:lnSpc>
              <a:spcBef>
                <a:spcPts val="500"/>
              </a:spcBef>
              <a:spcAft>
                <a:spcPts val="200"/>
              </a:spcAft>
              <a:buClr>
                <a:schemeClr val="dk2"/>
              </a:buClr>
              <a:buFont typeface="Source Sans Pro"/>
              <a:buChar char="■"/>
              <a:defRPr sz="1800">
                <a:solidFill>
                  <a:schemeClr val="dk2"/>
                </a:solidFill>
                <a:latin typeface="Source Sans Pro"/>
                <a:ea typeface="Source Sans Pro"/>
                <a:cs typeface="Source Sans Pro"/>
                <a:sym typeface="Source Sans Pro"/>
              </a:defRPr>
            </a:lvl3pPr>
            <a:lvl4pPr marL="1828800" lvl="3" indent="-279400" algn="l" rtl="0">
              <a:lnSpc>
                <a:spcPct val="94000"/>
              </a:lnSpc>
              <a:spcBef>
                <a:spcPts val="500"/>
              </a:spcBef>
              <a:spcAft>
                <a:spcPts val="200"/>
              </a:spcAft>
              <a:buClr>
                <a:schemeClr val="dk2"/>
              </a:buClr>
              <a:buFont typeface="Source Sans Pro"/>
              <a:buChar char="–"/>
              <a:defRPr sz="1800" i="1">
                <a:solidFill>
                  <a:schemeClr val="dk2"/>
                </a:solidFill>
                <a:latin typeface="Source Sans Pro"/>
                <a:ea typeface="Source Sans Pro"/>
                <a:cs typeface="Source Sans Pro"/>
                <a:sym typeface="Source Sans Pro"/>
              </a:defRPr>
            </a:lvl4pPr>
            <a:lvl5pPr marL="2286000" lvl="4" indent="-292100" algn="l" rtl="0">
              <a:lnSpc>
                <a:spcPct val="94000"/>
              </a:lnSpc>
              <a:spcBef>
                <a:spcPts val="500"/>
              </a:spcBef>
              <a:spcAft>
                <a:spcPts val="200"/>
              </a:spcAft>
              <a:buClr>
                <a:schemeClr val="dk2"/>
              </a:buClr>
              <a:buFont typeface="Source Sans Pro"/>
              <a:buChar char="■"/>
              <a:defRPr sz="1600">
                <a:solidFill>
                  <a:schemeClr val="dk2"/>
                </a:solidFill>
                <a:latin typeface="Source Sans Pro"/>
                <a:ea typeface="Source Sans Pro"/>
                <a:cs typeface="Source Sans Pro"/>
                <a:sym typeface="Source Sans Pro"/>
              </a:defRPr>
            </a:lvl5pPr>
            <a:lvl6pPr marL="2743200" lvl="5" indent="-292100" algn="l" rtl="0">
              <a:lnSpc>
                <a:spcPct val="94000"/>
              </a:lnSpc>
              <a:spcBef>
                <a:spcPts val="500"/>
              </a:spcBef>
              <a:spcAft>
                <a:spcPts val="200"/>
              </a:spcAft>
              <a:buClr>
                <a:schemeClr val="dk2"/>
              </a:buClr>
              <a:buFont typeface="Source Sans Pro"/>
              <a:buChar char="–"/>
              <a:defRPr sz="1600" i="1">
                <a:solidFill>
                  <a:schemeClr val="dk2"/>
                </a:solidFill>
                <a:latin typeface="Source Sans Pro"/>
                <a:ea typeface="Source Sans Pro"/>
                <a:cs typeface="Source Sans Pro"/>
                <a:sym typeface="Source Sans Pro"/>
              </a:defRPr>
            </a:lvl6pPr>
            <a:lvl7pPr marL="3200400" lvl="6" indent="-304800" algn="l" rtl="0">
              <a:lnSpc>
                <a:spcPct val="94000"/>
              </a:lnSpc>
              <a:spcBef>
                <a:spcPts val="500"/>
              </a:spcBef>
              <a:spcAft>
                <a:spcPts val="200"/>
              </a:spcAft>
              <a:buClr>
                <a:schemeClr val="dk2"/>
              </a:buClr>
              <a:buFont typeface="Source Sans Pro"/>
              <a:buChar char="■"/>
              <a:defRPr sz="1400">
                <a:solidFill>
                  <a:schemeClr val="dk2"/>
                </a:solidFill>
                <a:latin typeface="Source Sans Pro"/>
                <a:ea typeface="Source Sans Pro"/>
                <a:cs typeface="Source Sans Pro"/>
                <a:sym typeface="Source Sans Pro"/>
              </a:defRPr>
            </a:lvl7pPr>
            <a:lvl8pPr marL="3657600" lvl="7" indent="-304800" algn="l" rtl="0">
              <a:lnSpc>
                <a:spcPct val="94000"/>
              </a:lnSpc>
              <a:spcBef>
                <a:spcPts val="500"/>
              </a:spcBef>
              <a:spcAft>
                <a:spcPts val="200"/>
              </a:spcAft>
              <a:buClr>
                <a:schemeClr val="dk2"/>
              </a:buClr>
              <a:buFont typeface="Source Sans Pro"/>
              <a:buChar char="–"/>
              <a:defRPr sz="1400" i="1">
                <a:solidFill>
                  <a:schemeClr val="dk2"/>
                </a:solidFill>
                <a:latin typeface="Source Sans Pro"/>
                <a:ea typeface="Source Sans Pro"/>
                <a:cs typeface="Source Sans Pro"/>
                <a:sym typeface="Source Sans Pro"/>
              </a:defRPr>
            </a:lvl8pPr>
            <a:lvl9pPr marL="4114800" lvl="8" indent="-304800" algn="l" rtl="0">
              <a:lnSpc>
                <a:spcPct val="94000"/>
              </a:lnSpc>
              <a:spcBef>
                <a:spcPts val="500"/>
              </a:spcBef>
              <a:spcAft>
                <a:spcPts val="200"/>
              </a:spcAft>
              <a:buClr>
                <a:schemeClr val="dk2"/>
              </a:buClr>
              <a:buFont typeface="Source Sans Pro"/>
              <a:buChar char="■"/>
              <a:defRPr sz="1400">
                <a:solidFill>
                  <a:schemeClr val="dk2"/>
                </a:solidFill>
                <a:latin typeface="Source Sans Pro"/>
                <a:ea typeface="Source Sans Pro"/>
                <a:cs typeface="Source Sans Pro"/>
                <a:sym typeface="Source Sans Pro"/>
              </a:defRPr>
            </a:lvl9pPr>
          </a:lstStyle>
          <a:p>
            <a:endParaRPr/>
          </a:p>
        </p:txBody>
      </p:sp>
      <p:sp>
        <p:nvSpPr>
          <p:cNvPr id="4" name="Shape 158"/>
          <p:cNvSpPr txBox="1">
            <a:spLocks noGrp="1"/>
          </p:cNvSpPr>
          <p:nvPr>
            <p:ph type="dt" idx="11"/>
          </p:nvPr>
        </p:nvSpPr>
        <p:spPr>
          <a:ln/>
        </p:spPr>
        <p:txBody>
          <a:bodyPr/>
          <a:lstStyle>
            <a:lvl1pPr>
              <a:defRPr/>
            </a:lvl1pPr>
          </a:lstStyle>
          <a:p>
            <a:endParaRPr lang="zh-CN" altLang="zh-CN"/>
          </a:p>
        </p:txBody>
      </p:sp>
      <p:sp>
        <p:nvSpPr>
          <p:cNvPr id="5" name="Shape 159"/>
          <p:cNvSpPr txBox="1">
            <a:spLocks noGrp="1"/>
          </p:cNvSpPr>
          <p:nvPr>
            <p:ph type="ftr" idx="12"/>
          </p:nvPr>
        </p:nvSpPr>
        <p:spPr>
          <a:ln/>
        </p:spPr>
        <p:txBody>
          <a:bodyPr/>
          <a:lstStyle>
            <a:lvl1pPr>
              <a:defRPr/>
            </a:lvl1pPr>
          </a:lstStyle>
          <a:p>
            <a:endParaRPr lang="zh-CN" altLang="zh-CN"/>
          </a:p>
        </p:txBody>
      </p:sp>
      <p:sp>
        <p:nvSpPr>
          <p:cNvPr id="6" name="Shape 160"/>
          <p:cNvSpPr txBox="1">
            <a:spLocks noGrp="1"/>
          </p:cNvSpPr>
          <p:nvPr>
            <p:ph type="sldNum" idx="13"/>
          </p:nvPr>
        </p:nvSpPr>
        <p:spPr>
          <a:ln/>
        </p:spPr>
        <p:txBody>
          <a:bodyPr/>
          <a:lstStyle>
            <a:lvl1pPr>
              <a:defRPr/>
            </a:lvl1pPr>
          </a:lstStyle>
          <a:p>
            <a:fld id="{12233207-61F0-4654-A3E9-6142E1EED80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rot="5400000">
            <a:off x="7757822" y="2462895"/>
            <a:ext cx="5243244" cy="1565765"/>
          </a:xfrm>
          <a:prstGeom prst="rect">
            <a:avLst/>
          </a:prstGeom>
          <a:noFill/>
          <a:ln>
            <a:noFill/>
          </a:ln>
        </p:spPr>
        <p:txBody>
          <a:bodyPr/>
          <a:lstStyle>
            <a:lvl1pPr lvl="0" algn="l" rtl="0">
              <a:lnSpc>
                <a:spcPct val="89000"/>
              </a:lnSpc>
              <a:spcBef>
                <a:spcPts val="0"/>
              </a:spcBef>
              <a:buClr>
                <a:schemeClr val="dk2"/>
              </a:buClr>
              <a:buFont typeface="Source Sans Pro"/>
              <a:buNone/>
              <a:defRPr sz="4400">
                <a:solidFill>
                  <a:schemeClr val="dk2"/>
                </a:solidFill>
                <a:latin typeface="Source Sans Pro"/>
                <a:ea typeface="Source Sans Pro"/>
                <a:cs typeface="Source Sans Pro"/>
                <a:sym typeface="Source Sans Pr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5" name="Shape 235"/>
          <p:cNvSpPr txBox="1">
            <a:spLocks noGrp="1"/>
          </p:cNvSpPr>
          <p:nvPr>
            <p:ph type="body" idx="1"/>
          </p:nvPr>
        </p:nvSpPr>
        <p:spPr>
          <a:xfrm rot="5400000">
            <a:off x="2839798" y="-844042"/>
            <a:ext cx="5243244" cy="8179641"/>
          </a:xfrm>
          <a:prstGeom prst="rect">
            <a:avLst/>
          </a:prstGeom>
          <a:noFill/>
          <a:ln>
            <a:noFill/>
          </a:ln>
        </p:spPr>
        <p:txBody>
          <a:bodyPr/>
          <a:lstStyle>
            <a:lvl1pPr marL="384048" lvl="0" indent="-257048" algn="l" rtl="0">
              <a:lnSpc>
                <a:spcPct val="94000"/>
              </a:lnSpc>
              <a:spcBef>
                <a:spcPts val="1000"/>
              </a:spcBef>
              <a:spcAft>
                <a:spcPts val="200"/>
              </a:spcAft>
              <a:buClr>
                <a:schemeClr val="dk2"/>
              </a:buClr>
              <a:buFont typeface="Source Sans Pro"/>
              <a:buChar char="■"/>
              <a:defRPr sz="2000">
                <a:solidFill>
                  <a:schemeClr val="dk2"/>
                </a:solidFill>
                <a:latin typeface="Source Sans Pro"/>
                <a:ea typeface="Source Sans Pro"/>
                <a:cs typeface="Source Sans Pro"/>
                <a:sym typeface="Source Sans Pro"/>
              </a:defRPr>
            </a:lvl1pPr>
            <a:lvl2pPr marL="914400" lvl="1" indent="-266700" algn="l" rtl="0">
              <a:lnSpc>
                <a:spcPct val="94000"/>
              </a:lnSpc>
              <a:spcBef>
                <a:spcPts val="500"/>
              </a:spcBef>
              <a:spcAft>
                <a:spcPts val="200"/>
              </a:spcAft>
              <a:buClr>
                <a:schemeClr val="dk2"/>
              </a:buClr>
              <a:buFont typeface="Source Sans Pro"/>
              <a:buChar char="–"/>
              <a:defRPr sz="2000" i="1">
                <a:solidFill>
                  <a:schemeClr val="dk2"/>
                </a:solidFill>
                <a:latin typeface="Source Sans Pro"/>
                <a:ea typeface="Source Sans Pro"/>
                <a:cs typeface="Source Sans Pro"/>
                <a:sym typeface="Source Sans Pro"/>
              </a:defRPr>
            </a:lvl2pPr>
            <a:lvl3pPr marL="1371600" lvl="2" indent="-279400" algn="l" rtl="0">
              <a:lnSpc>
                <a:spcPct val="94000"/>
              </a:lnSpc>
              <a:spcBef>
                <a:spcPts val="500"/>
              </a:spcBef>
              <a:spcAft>
                <a:spcPts val="200"/>
              </a:spcAft>
              <a:buClr>
                <a:schemeClr val="dk2"/>
              </a:buClr>
              <a:buFont typeface="Source Sans Pro"/>
              <a:buChar char="■"/>
              <a:defRPr sz="1800">
                <a:solidFill>
                  <a:schemeClr val="dk2"/>
                </a:solidFill>
                <a:latin typeface="Source Sans Pro"/>
                <a:ea typeface="Source Sans Pro"/>
                <a:cs typeface="Source Sans Pro"/>
                <a:sym typeface="Source Sans Pro"/>
              </a:defRPr>
            </a:lvl3pPr>
            <a:lvl4pPr marL="1828800" lvl="3" indent="-279400" algn="l" rtl="0">
              <a:lnSpc>
                <a:spcPct val="94000"/>
              </a:lnSpc>
              <a:spcBef>
                <a:spcPts val="500"/>
              </a:spcBef>
              <a:spcAft>
                <a:spcPts val="200"/>
              </a:spcAft>
              <a:buClr>
                <a:schemeClr val="dk2"/>
              </a:buClr>
              <a:buFont typeface="Source Sans Pro"/>
              <a:buChar char="–"/>
              <a:defRPr sz="1800" i="1">
                <a:solidFill>
                  <a:schemeClr val="dk2"/>
                </a:solidFill>
                <a:latin typeface="Source Sans Pro"/>
                <a:ea typeface="Source Sans Pro"/>
                <a:cs typeface="Source Sans Pro"/>
                <a:sym typeface="Source Sans Pro"/>
              </a:defRPr>
            </a:lvl4pPr>
            <a:lvl5pPr marL="2286000" lvl="4" indent="-292100" algn="l" rtl="0">
              <a:lnSpc>
                <a:spcPct val="94000"/>
              </a:lnSpc>
              <a:spcBef>
                <a:spcPts val="500"/>
              </a:spcBef>
              <a:spcAft>
                <a:spcPts val="200"/>
              </a:spcAft>
              <a:buClr>
                <a:schemeClr val="dk2"/>
              </a:buClr>
              <a:buFont typeface="Source Sans Pro"/>
              <a:buChar char="■"/>
              <a:defRPr sz="1600">
                <a:solidFill>
                  <a:schemeClr val="dk2"/>
                </a:solidFill>
                <a:latin typeface="Source Sans Pro"/>
                <a:ea typeface="Source Sans Pro"/>
                <a:cs typeface="Source Sans Pro"/>
                <a:sym typeface="Source Sans Pro"/>
              </a:defRPr>
            </a:lvl5pPr>
            <a:lvl6pPr marL="2743200" lvl="5" indent="-292100" algn="l" rtl="0">
              <a:lnSpc>
                <a:spcPct val="94000"/>
              </a:lnSpc>
              <a:spcBef>
                <a:spcPts val="500"/>
              </a:spcBef>
              <a:spcAft>
                <a:spcPts val="200"/>
              </a:spcAft>
              <a:buClr>
                <a:schemeClr val="dk2"/>
              </a:buClr>
              <a:buFont typeface="Source Sans Pro"/>
              <a:buChar char="–"/>
              <a:defRPr sz="1600" i="1">
                <a:solidFill>
                  <a:schemeClr val="dk2"/>
                </a:solidFill>
                <a:latin typeface="Source Sans Pro"/>
                <a:ea typeface="Source Sans Pro"/>
                <a:cs typeface="Source Sans Pro"/>
                <a:sym typeface="Source Sans Pro"/>
              </a:defRPr>
            </a:lvl6pPr>
            <a:lvl7pPr marL="3200400" lvl="6" indent="-304800" algn="l" rtl="0">
              <a:lnSpc>
                <a:spcPct val="94000"/>
              </a:lnSpc>
              <a:spcBef>
                <a:spcPts val="500"/>
              </a:spcBef>
              <a:spcAft>
                <a:spcPts val="200"/>
              </a:spcAft>
              <a:buClr>
                <a:schemeClr val="dk2"/>
              </a:buClr>
              <a:buFont typeface="Source Sans Pro"/>
              <a:buChar char="■"/>
              <a:defRPr sz="1400">
                <a:solidFill>
                  <a:schemeClr val="dk2"/>
                </a:solidFill>
                <a:latin typeface="Source Sans Pro"/>
                <a:ea typeface="Source Sans Pro"/>
                <a:cs typeface="Source Sans Pro"/>
                <a:sym typeface="Source Sans Pro"/>
              </a:defRPr>
            </a:lvl7pPr>
            <a:lvl8pPr marL="3657600" lvl="7" indent="-304800" algn="l" rtl="0">
              <a:lnSpc>
                <a:spcPct val="94000"/>
              </a:lnSpc>
              <a:spcBef>
                <a:spcPts val="500"/>
              </a:spcBef>
              <a:spcAft>
                <a:spcPts val="200"/>
              </a:spcAft>
              <a:buClr>
                <a:schemeClr val="dk2"/>
              </a:buClr>
              <a:buFont typeface="Source Sans Pro"/>
              <a:buChar char="–"/>
              <a:defRPr sz="1400" i="1">
                <a:solidFill>
                  <a:schemeClr val="dk2"/>
                </a:solidFill>
                <a:latin typeface="Source Sans Pro"/>
                <a:ea typeface="Source Sans Pro"/>
                <a:cs typeface="Source Sans Pro"/>
                <a:sym typeface="Source Sans Pro"/>
              </a:defRPr>
            </a:lvl8pPr>
            <a:lvl9pPr marL="4114800" lvl="8" indent="-304800" algn="l" rtl="0">
              <a:lnSpc>
                <a:spcPct val="94000"/>
              </a:lnSpc>
              <a:spcBef>
                <a:spcPts val="500"/>
              </a:spcBef>
              <a:spcAft>
                <a:spcPts val="200"/>
              </a:spcAft>
              <a:buClr>
                <a:schemeClr val="dk2"/>
              </a:buClr>
              <a:buFont typeface="Source Sans Pro"/>
              <a:buChar char="■"/>
              <a:defRPr sz="1400">
                <a:solidFill>
                  <a:schemeClr val="dk2"/>
                </a:solidFill>
                <a:latin typeface="Source Sans Pro"/>
                <a:ea typeface="Source Sans Pro"/>
                <a:cs typeface="Source Sans Pro"/>
                <a:sym typeface="Source Sans Pro"/>
              </a:defRPr>
            </a:lvl9pPr>
          </a:lstStyle>
          <a:p>
            <a:endParaRPr/>
          </a:p>
        </p:txBody>
      </p:sp>
      <p:sp>
        <p:nvSpPr>
          <p:cNvPr id="4" name="Shape 158"/>
          <p:cNvSpPr txBox="1">
            <a:spLocks noGrp="1"/>
          </p:cNvSpPr>
          <p:nvPr>
            <p:ph type="dt" idx="11"/>
          </p:nvPr>
        </p:nvSpPr>
        <p:spPr>
          <a:ln/>
        </p:spPr>
        <p:txBody>
          <a:bodyPr/>
          <a:lstStyle>
            <a:lvl1pPr>
              <a:defRPr/>
            </a:lvl1pPr>
          </a:lstStyle>
          <a:p>
            <a:endParaRPr lang="zh-CN" altLang="zh-CN"/>
          </a:p>
        </p:txBody>
      </p:sp>
      <p:sp>
        <p:nvSpPr>
          <p:cNvPr id="5" name="Shape 159"/>
          <p:cNvSpPr txBox="1">
            <a:spLocks noGrp="1"/>
          </p:cNvSpPr>
          <p:nvPr>
            <p:ph type="ftr" idx="12"/>
          </p:nvPr>
        </p:nvSpPr>
        <p:spPr>
          <a:ln/>
        </p:spPr>
        <p:txBody>
          <a:bodyPr/>
          <a:lstStyle>
            <a:lvl1pPr>
              <a:defRPr/>
            </a:lvl1pPr>
          </a:lstStyle>
          <a:p>
            <a:endParaRPr lang="zh-CN" altLang="zh-CN"/>
          </a:p>
        </p:txBody>
      </p:sp>
      <p:sp>
        <p:nvSpPr>
          <p:cNvPr id="6" name="Shape 160"/>
          <p:cNvSpPr txBox="1">
            <a:spLocks noGrp="1"/>
          </p:cNvSpPr>
          <p:nvPr>
            <p:ph type="sldNum" idx="13"/>
          </p:nvPr>
        </p:nvSpPr>
        <p:spPr>
          <a:ln/>
        </p:spPr>
        <p:txBody>
          <a:bodyPr/>
          <a:lstStyle>
            <a:lvl1pPr>
              <a:defRPr/>
            </a:lvl1pPr>
          </a:lstStyle>
          <a:p>
            <a:fld id="{E486E608-41D6-43AA-A6D9-0AD24851920A}"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bg2"/>
        </a:solidFill>
        <a:effectLst/>
      </p:bgPr>
    </p:bg>
    <p:spTree>
      <p:nvGrpSpPr>
        <p:cNvPr id="1" name="Shape 27"/>
        <p:cNvGrpSpPr/>
        <p:nvPr/>
      </p:nvGrpSpPr>
      <p:grpSpPr>
        <a:xfrm>
          <a:off x="0" y="0"/>
          <a:ext cx="0" cy="0"/>
          <a:chOff x="0" y="0"/>
          <a:chExt cx="0" cy="0"/>
        </a:xfrm>
      </p:grpSpPr>
      <p:sp>
        <p:nvSpPr>
          <p:cNvPr id="4" name="Shape 33"/>
          <p:cNvSpPr>
            <a:spLocks/>
          </p:cNvSpPr>
          <p:nvPr/>
        </p:nvSpPr>
        <p:spPr bwMode="auto">
          <a:xfrm>
            <a:off x="8151813" y="1685925"/>
            <a:ext cx="3275012" cy="4408488"/>
          </a:xfrm>
          <a:custGeom>
            <a:avLst/>
            <a:gdLst>
              <a:gd name="T0" fmla="*/ 0 w 120000"/>
              <a:gd name="T1" fmla="*/ 0 h 120000"/>
              <a:gd name="T2" fmla="*/ 120000 w 120000"/>
              <a:gd name="T3" fmla="*/ 120000 h 120000"/>
            </a:gdLst>
            <a:ahLst/>
            <a:cxnLst>
              <a:cxn ang="0">
                <a:pos x="105134" y="0"/>
              </a:cxn>
              <a:cxn ang="0">
                <a:pos x="120000" y="0"/>
              </a:cxn>
              <a:cxn ang="0">
                <a:pos x="120000" y="120000"/>
              </a:cxn>
              <a:cxn ang="0">
                <a:pos x="0" y="120000"/>
              </a:cxn>
              <a:cxn ang="0">
                <a:pos x="0" y="109629"/>
              </a:cxn>
              <a:cxn ang="0">
                <a:pos x="105134" y="109629"/>
              </a:cxn>
              <a:cxn ang="0">
                <a:pos x="105134" y="0"/>
              </a:cxn>
            </a:cxnLst>
            <a:rect l="T0" t="T1" r="T2" b="T3"/>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tx2"/>
          </a:solidFill>
          <a:ln w="9525">
            <a:noFill/>
            <a:round/>
            <a:headEnd/>
            <a:tailEnd/>
          </a:ln>
        </p:spPr>
        <p:txBody>
          <a:bodyPr/>
          <a:lstStyle/>
          <a:p>
            <a:endParaRPr lang="zh-CN" altLang="en-US"/>
          </a:p>
        </p:txBody>
      </p:sp>
      <p:sp>
        <p:nvSpPr>
          <p:cNvPr id="28" name="Shape 28"/>
          <p:cNvSpPr txBox="1">
            <a:spLocks noGrp="1"/>
          </p:cNvSpPr>
          <p:nvPr>
            <p:ph type="title"/>
          </p:nvPr>
        </p:nvSpPr>
        <p:spPr>
          <a:xfrm>
            <a:off x="765025" y="1301359"/>
            <a:ext cx="9612899" cy="2852700"/>
          </a:xfrm>
          <a:prstGeom prst="rect">
            <a:avLst/>
          </a:prstGeom>
          <a:noFill/>
          <a:ln>
            <a:noFill/>
          </a:ln>
        </p:spPr>
        <p:txBody>
          <a:bodyPr anchor="b"/>
          <a:lstStyle>
            <a:lvl1pPr marL="0" marR="0" lvl="0" indent="0" algn="r" rtl="0">
              <a:lnSpc>
                <a:spcPct val="89000"/>
              </a:lnSpc>
              <a:spcBef>
                <a:spcPts val="0"/>
              </a:spcBef>
              <a:buClr>
                <a:schemeClr val="lt2"/>
              </a:buClr>
              <a:buFont typeface="Source Sans Pro"/>
              <a:buNone/>
              <a:defRPr sz="7200" b="0" i="0" u="none" strike="noStrike" cap="none">
                <a:solidFill>
                  <a:schemeClr val="lt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9" name="Shape 29"/>
          <p:cNvSpPr txBox="1">
            <a:spLocks noGrp="1"/>
          </p:cNvSpPr>
          <p:nvPr>
            <p:ph type="body" idx="1"/>
          </p:nvPr>
        </p:nvSpPr>
        <p:spPr>
          <a:xfrm>
            <a:off x="765025" y="4216328"/>
            <a:ext cx="9612899" cy="1143299"/>
          </a:xfrm>
          <a:prstGeom prst="rect">
            <a:avLst/>
          </a:prstGeom>
          <a:noFill/>
          <a:ln>
            <a:noFill/>
          </a:ln>
        </p:spPr>
        <p:txBody>
          <a:bodyPr/>
          <a:lstStyle>
            <a:lvl1pPr marL="0" marR="0" lvl="0" indent="0" algn="r" rtl="0">
              <a:lnSpc>
                <a:spcPct val="112000"/>
              </a:lnSpc>
              <a:spcBef>
                <a:spcPts val="0"/>
              </a:spcBef>
              <a:spcAft>
                <a:spcPts val="0"/>
              </a:spcAft>
              <a:buClr>
                <a:schemeClr val="lt2"/>
              </a:buClr>
              <a:buFont typeface="Source Sans Pro"/>
              <a:buNone/>
              <a:defRPr sz="2400" b="0" i="0" u="none" strike="noStrike" cap="none">
                <a:solidFill>
                  <a:schemeClr val="lt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lt1"/>
              </a:buClr>
              <a:buFont typeface="Source Sans Pro"/>
              <a:buNone/>
              <a:defRPr sz="2000" b="0" i="1" u="none" strike="noStrike" cap="none">
                <a:solidFill>
                  <a:schemeClr val="lt1"/>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lt1"/>
              </a:buClr>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5" name="Shape 30"/>
          <p:cNvSpPr txBox="1">
            <a:spLocks noGrp="1"/>
          </p:cNvSpPr>
          <p:nvPr>
            <p:ph type="dt" idx="10"/>
          </p:nvPr>
        </p:nvSpPr>
        <p:spPr>
          <a:xfrm>
            <a:off x="738188" y="6453188"/>
            <a:ext cx="1622425" cy="404812"/>
          </a:xfrm>
        </p:spPr>
        <p:txBody>
          <a:bodyPr/>
          <a:lstStyle>
            <a:lvl1pPr>
              <a:defRPr>
                <a:solidFill>
                  <a:srgbClr val="EFEDE3"/>
                </a:solidFill>
              </a:defRPr>
            </a:lvl1pPr>
          </a:lstStyle>
          <a:p>
            <a:endParaRPr lang="zh-CN" altLang="zh-CN"/>
          </a:p>
        </p:txBody>
      </p:sp>
      <p:sp>
        <p:nvSpPr>
          <p:cNvPr id="6" name="Shape 31"/>
          <p:cNvSpPr txBox="1">
            <a:spLocks noGrp="1"/>
          </p:cNvSpPr>
          <p:nvPr>
            <p:ph type="ftr" idx="11"/>
          </p:nvPr>
        </p:nvSpPr>
        <p:spPr>
          <a:xfrm>
            <a:off x="2584450" y="6453188"/>
            <a:ext cx="7023100" cy="404812"/>
          </a:xfrm>
        </p:spPr>
        <p:txBody>
          <a:bodyPr/>
          <a:lstStyle>
            <a:lvl1pPr algn="ctr">
              <a:defRPr>
                <a:solidFill>
                  <a:srgbClr val="EFEDE3"/>
                </a:solidFill>
              </a:defRPr>
            </a:lvl1pPr>
          </a:lstStyle>
          <a:p>
            <a:endParaRPr lang="zh-CN" altLang="zh-CN"/>
          </a:p>
        </p:txBody>
      </p:sp>
      <p:sp>
        <p:nvSpPr>
          <p:cNvPr id="7" name="Shape 32"/>
          <p:cNvSpPr txBox="1">
            <a:spLocks noGrp="1"/>
          </p:cNvSpPr>
          <p:nvPr>
            <p:ph type="sldNum" idx="12"/>
          </p:nvPr>
        </p:nvSpPr>
        <p:spPr>
          <a:xfrm>
            <a:off x="9831388" y="6453188"/>
            <a:ext cx="1595437" cy="404812"/>
          </a:xfrm>
        </p:spPr>
        <p:txBody>
          <a:bodyPr/>
          <a:lstStyle>
            <a:lvl1pPr>
              <a:defRPr>
                <a:solidFill>
                  <a:srgbClr val="EFEDE3"/>
                </a:solidFill>
              </a:defRPr>
            </a:lvl1pPr>
          </a:lstStyle>
          <a:p>
            <a:fld id="{ED486DFA-B22F-4CAC-B9EE-059BBEC6A28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371600" y="685800"/>
            <a:ext cx="9601200" cy="1485899"/>
          </a:xfrm>
          <a:prstGeom prst="rect">
            <a:avLst/>
          </a:prstGeom>
          <a:noFill/>
          <a:ln>
            <a:noFill/>
          </a:ln>
        </p:spPr>
        <p:txBody>
          <a:bodyPr/>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6" name="Shape 36"/>
          <p:cNvSpPr txBox="1">
            <a:spLocks noGrp="1"/>
          </p:cNvSpPr>
          <p:nvPr>
            <p:ph type="body" idx="1"/>
          </p:nvPr>
        </p:nvSpPr>
        <p:spPr>
          <a:xfrm>
            <a:off x="1371600" y="2285999"/>
            <a:ext cx="4447799" cy="3581399"/>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6525403" y="2285999"/>
            <a:ext cx="4447799" cy="3581399"/>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 name="Shape 8"/>
          <p:cNvSpPr txBox="1">
            <a:spLocks noGrp="1"/>
          </p:cNvSpPr>
          <p:nvPr>
            <p:ph type="dt" idx="11"/>
          </p:nvPr>
        </p:nvSpPr>
        <p:spPr>
          <a:ln/>
        </p:spPr>
        <p:txBody>
          <a:bodyPr/>
          <a:lstStyle>
            <a:lvl1pPr>
              <a:defRPr/>
            </a:lvl1pPr>
          </a:lstStyle>
          <a:p>
            <a:endParaRPr lang="zh-CN" altLang="zh-CN"/>
          </a:p>
        </p:txBody>
      </p:sp>
      <p:sp>
        <p:nvSpPr>
          <p:cNvPr id="6" name="Shape 9"/>
          <p:cNvSpPr txBox="1">
            <a:spLocks noGrp="1"/>
          </p:cNvSpPr>
          <p:nvPr>
            <p:ph type="ftr" idx="12"/>
          </p:nvPr>
        </p:nvSpPr>
        <p:spPr>
          <a:ln/>
        </p:spPr>
        <p:txBody>
          <a:bodyPr/>
          <a:lstStyle>
            <a:lvl1pPr>
              <a:defRPr/>
            </a:lvl1pPr>
          </a:lstStyle>
          <a:p>
            <a:endParaRPr lang="zh-CN" altLang="zh-CN"/>
          </a:p>
        </p:txBody>
      </p:sp>
      <p:sp>
        <p:nvSpPr>
          <p:cNvPr id="7" name="Shape 10"/>
          <p:cNvSpPr txBox="1">
            <a:spLocks noGrp="1"/>
          </p:cNvSpPr>
          <p:nvPr>
            <p:ph type="sldNum" idx="13"/>
          </p:nvPr>
        </p:nvSpPr>
        <p:spPr>
          <a:ln/>
        </p:spPr>
        <p:txBody>
          <a:bodyPr/>
          <a:lstStyle>
            <a:lvl1pPr>
              <a:defRPr/>
            </a:lvl1pPr>
          </a:lstStyle>
          <a:p>
            <a:fld id="{07D693F4-F612-4807-A47D-BC1077BE61F4}"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371600" y="685800"/>
            <a:ext cx="9601200" cy="1485899"/>
          </a:xfrm>
          <a:prstGeom prst="rect">
            <a:avLst/>
          </a:prstGeom>
          <a:noFill/>
          <a:ln>
            <a:noFill/>
          </a:ln>
        </p:spPr>
        <p:txBody>
          <a:bodyPr/>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3" name="Shape 43"/>
          <p:cNvSpPr txBox="1">
            <a:spLocks noGrp="1"/>
          </p:cNvSpPr>
          <p:nvPr>
            <p:ph type="body" idx="1"/>
          </p:nvPr>
        </p:nvSpPr>
        <p:spPr>
          <a:xfrm>
            <a:off x="1371600" y="2340864"/>
            <a:ext cx="4443899" cy="823799"/>
          </a:xfrm>
          <a:prstGeom prst="rect">
            <a:avLst/>
          </a:prstGeom>
          <a:noFill/>
          <a:ln>
            <a:noFill/>
          </a:ln>
        </p:spPr>
        <p:txBody>
          <a:bodyPr anchor="b"/>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44" name="Shape 44"/>
          <p:cNvSpPr txBox="1">
            <a:spLocks noGrp="1"/>
          </p:cNvSpPr>
          <p:nvPr>
            <p:ph type="body" idx="2"/>
          </p:nvPr>
        </p:nvSpPr>
        <p:spPr>
          <a:xfrm>
            <a:off x="1371600" y="3305207"/>
            <a:ext cx="4443899" cy="2562299"/>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5" name="Shape 45"/>
          <p:cNvSpPr txBox="1">
            <a:spLocks noGrp="1"/>
          </p:cNvSpPr>
          <p:nvPr>
            <p:ph type="body" idx="3"/>
          </p:nvPr>
        </p:nvSpPr>
        <p:spPr>
          <a:xfrm>
            <a:off x="6525014" y="2340864"/>
            <a:ext cx="4443899" cy="823799"/>
          </a:xfrm>
          <a:prstGeom prst="rect">
            <a:avLst/>
          </a:prstGeom>
          <a:noFill/>
          <a:ln>
            <a:noFill/>
          </a:ln>
        </p:spPr>
        <p:txBody>
          <a:bodyPr anchor="b"/>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46" name="Shape 46"/>
          <p:cNvSpPr txBox="1">
            <a:spLocks noGrp="1"/>
          </p:cNvSpPr>
          <p:nvPr>
            <p:ph type="body" idx="4"/>
          </p:nvPr>
        </p:nvSpPr>
        <p:spPr>
          <a:xfrm>
            <a:off x="6525014" y="3305207"/>
            <a:ext cx="4443899" cy="2562299"/>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7" name="Shape 8"/>
          <p:cNvSpPr txBox="1">
            <a:spLocks noGrp="1"/>
          </p:cNvSpPr>
          <p:nvPr>
            <p:ph type="dt" idx="11"/>
          </p:nvPr>
        </p:nvSpPr>
        <p:spPr>
          <a:ln/>
        </p:spPr>
        <p:txBody>
          <a:bodyPr/>
          <a:lstStyle>
            <a:lvl1pPr>
              <a:defRPr/>
            </a:lvl1pPr>
          </a:lstStyle>
          <a:p>
            <a:endParaRPr lang="zh-CN" altLang="zh-CN"/>
          </a:p>
        </p:txBody>
      </p:sp>
      <p:sp>
        <p:nvSpPr>
          <p:cNvPr id="8" name="Shape 9"/>
          <p:cNvSpPr txBox="1">
            <a:spLocks noGrp="1"/>
          </p:cNvSpPr>
          <p:nvPr>
            <p:ph type="ftr" idx="12"/>
          </p:nvPr>
        </p:nvSpPr>
        <p:spPr>
          <a:ln/>
        </p:spPr>
        <p:txBody>
          <a:bodyPr/>
          <a:lstStyle>
            <a:lvl1pPr>
              <a:defRPr/>
            </a:lvl1pPr>
          </a:lstStyle>
          <a:p>
            <a:endParaRPr lang="zh-CN" altLang="zh-CN"/>
          </a:p>
        </p:txBody>
      </p:sp>
      <p:sp>
        <p:nvSpPr>
          <p:cNvPr id="9" name="Shape 10"/>
          <p:cNvSpPr txBox="1">
            <a:spLocks noGrp="1"/>
          </p:cNvSpPr>
          <p:nvPr>
            <p:ph type="sldNum" idx="13"/>
          </p:nvPr>
        </p:nvSpPr>
        <p:spPr>
          <a:ln/>
        </p:spPr>
        <p:txBody>
          <a:bodyPr/>
          <a:lstStyle>
            <a:lvl1pPr>
              <a:defRPr/>
            </a:lvl1pPr>
          </a:lstStyle>
          <a:p>
            <a:fld id="{B65D044A-8F51-437F-B266-6E6DF4F1448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371600" y="685800"/>
            <a:ext cx="9601200" cy="1485899"/>
          </a:xfrm>
          <a:prstGeom prst="rect">
            <a:avLst/>
          </a:prstGeom>
          <a:noFill/>
          <a:ln>
            <a:noFill/>
          </a:ln>
        </p:spPr>
        <p:txBody>
          <a:bodyPr/>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 name="Shape 8"/>
          <p:cNvSpPr txBox="1">
            <a:spLocks noGrp="1"/>
          </p:cNvSpPr>
          <p:nvPr>
            <p:ph type="dt" idx="11"/>
          </p:nvPr>
        </p:nvSpPr>
        <p:spPr>
          <a:ln/>
        </p:spPr>
        <p:txBody>
          <a:bodyPr/>
          <a:lstStyle>
            <a:lvl1pPr>
              <a:defRPr/>
            </a:lvl1pPr>
          </a:lstStyle>
          <a:p>
            <a:endParaRPr lang="zh-CN" altLang="zh-CN"/>
          </a:p>
        </p:txBody>
      </p:sp>
      <p:sp>
        <p:nvSpPr>
          <p:cNvPr id="4" name="Shape 9"/>
          <p:cNvSpPr txBox="1">
            <a:spLocks noGrp="1"/>
          </p:cNvSpPr>
          <p:nvPr>
            <p:ph type="ftr" idx="12"/>
          </p:nvPr>
        </p:nvSpPr>
        <p:spPr>
          <a:ln/>
        </p:spPr>
        <p:txBody>
          <a:bodyPr/>
          <a:lstStyle>
            <a:lvl1pPr>
              <a:defRPr/>
            </a:lvl1pPr>
          </a:lstStyle>
          <a:p>
            <a:endParaRPr lang="zh-CN" altLang="zh-CN"/>
          </a:p>
        </p:txBody>
      </p:sp>
      <p:sp>
        <p:nvSpPr>
          <p:cNvPr id="5" name="Shape 10"/>
          <p:cNvSpPr txBox="1">
            <a:spLocks noGrp="1"/>
          </p:cNvSpPr>
          <p:nvPr>
            <p:ph type="sldNum" idx="13"/>
          </p:nvPr>
        </p:nvSpPr>
        <p:spPr>
          <a:ln/>
        </p:spPr>
        <p:txBody>
          <a:bodyPr/>
          <a:lstStyle>
            <a:lvl1pPr>
              <a:defRPr/>
            </a:lvl1pPr>
          </a:lstStyle>
          <a:p>
            <a:fld id="{D364EC04-02BF-4B5B-B518-922288909BD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2" name="Shape 8"/>
          <p:cNvSpPr txBox="1">
            <a:spLocks noGrp="1"/>
          </p:cNvSpPr>
          <p:nvPr>
            <p:ph type="dt" idx="11"/>
          </p:nvPr>
        </p:nvSpPr>
        <p:spPr>
          <a:ln/>
        </p:spPr>
        <p:txBody>
          <a:bodyPr/>
          <a:lstStyle>
            <a:lvl1pPr>
              <a:defRPr/>
            </a:lvl1pPr>
          </a:lstStyle>
          <a:p>
            <a:endParaRPr lang="zh-CN" altLang="zh-CN"/>
          </a:p>
        </p:txBody>
      </p:sp>
      <p:sp>
        <p:nvSpPr>
          <p:cNvPr id="3" name="Shape 9"/>
          <p:cNvSpPr txBox="1">
            <a:spLocks noGrp="1"/>
          </p:cNvSpPr>
          <p:nvPr>
            <p:ph type="ftr" idx="12"/>
          </p:nvPr>
        </p:nvSpPr>
        <p:spPr>
          <a:ln/>
        </p:spPr>
        <p:txBody>
          <a:bodyPr/>
          <a:lstStyle>
            <a:lvl1pPr>
              <a:defRPr/>
            </a:lvl1pPr>
          </a:lstStyle>
          <a:p>
            <a:endParaRPr lang="zh-CN" altLang="zh-CN"/>
          </a:p>
        </p:txBody>
      </p:sp>
      <p:sp>
        <p:nvSpPr>
          <p:cNvPr id="4" name="Shape 10"/>
          <p:cNvSpPr txBox="1">
            <a:spLocks noGrp="1"/>
          </p:cNvSpPr>
          <p:nvPr>
            <p:ph type="sldNum" idx="13"/>
          </p:nvPr>
        </p:nvSpPr>
        <p:spPr>
          <a:ln/>
        </p:spPr>
        <p:txBody>
          <a:bodyPr/>
          <a:lstStyle>
            <a:lvl1pPr>
              <a:defRPr/>
            </a:lvl1pPr>
          </a:lstStyle>
          <a:p>
            <a:fld id="{672C3A1B-5479-442B-9CF5-402475641B5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5" name="Shape 60"/>
          <p:cNvSpPr>
            <a:spLocks noChangeArrowheads="1"/>
          </p:cNvSpPr>
          <p:nvPr/>
        </p:nvSpPr>
        <p:spPr bwMode="auto">
          <a:xfrm>
            <a:off x="0" y="0"/>
            <a:ext cx="5303838" cy="6858000"/>
          </a:xfrm>
          <a:prstGeom prst="rect">
            <a:avLst/>
          </a:prstGeom>
          <a:solidFill>
            <a:schemeClr val="accent1"/>
          </a:solidFill>
          <a:ln w="9525">
            <a:noFill/>
            <a:miter lim="800000"/>
            <a:headEnd/>
            <a:tailEnd/>
          </a:ln>
        </p:spPr>
        <p:txBody>
          <a:bodyPr lIns="91425" tIns="91425" rIns="91425" bIns="91425" anchor="ctr"/>
          <a:lstStyle/>
          <a:p>
            <a:endParaRPr lang="zh-CN" altLang="zh-CN"/>
          </a:p>
        </p:txBody>
      </p:sp>
      <p:sp>
        <p:nvSpPr>
          <p:cNvPr id="6" name="Shape 67"/>
          <p:cNvSpPr>
            <a:spLocks noChangeArrowheads="1"/>
          </p:cNvSpPr>
          <p:nvPr/>
        </p:nvSpPr>
        <p:spPr bwMode="auto">
          <a:xfrm>
            <a:off x="5303838" y="0"/>
            <a:ext cx="228600" cy="6858000"/>
          </a:xfrm>
          <a:prstGeom prst="rect">
            <a:avLst/>
          </a:prstGeom>
          <a:solidFill>
            <a:schemeClr val="bg2"/>
          </a:solidFill>
          <a:ln w="9525">
            <a:noFill/>
            <a:miter lim="800000"/>
            <a:headEnd/>
            <a:tailEnd/>
          </a:ln>
        </p:spPr>
        <p:txBody>
          <a:bodyPr lIns="91425" tIns="91425" rIns="91425" bIns="91425" anchor="ctr"/>
          <a:lstStyle/>
          <a:p>
            <a:endParaRPr lang="zh-CN" altLang="zh-CN"/>
          </a:p>
        </p:txBody>
      </p:sp>
      <p:sp>
        <p:nvSpPr>
          <p:cNvPr id="61" name="Shape 61"/>
          <p:cNvSpPr txBox="1">
            <a:spLocks noGrp="1"/>
          </p:cNvSpPr>
          <p:nvPr>
            <p:ph type="title"/>
          </p:nvPr>
        </p:nvSpPr>
        <p:spPr>
          <a:xfrm>
            <a:off x="723900" y="685800"/>
            <a:ext cx="3855599" cy="2157899"/>
          </a:xfrm>
          <a:prstGeom prst="rect">
            <a:avLst/>
          </a:prstGeom>
          <a:noFill/>
          <a:ln>
            <a:noFill/>
          </a:ln>
        </p:spPr>
        <p:txBody>
          <a:bodyPr/>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2" name="Shape 62"/>
          <p:cNvSpPr txBox="1">
            <a:spLocks noGrp="1"/>
          </p:cNvSpPr>
          <p:nvPr>
            <p:ph type="body" idx="1"/>
          </p:nvPr>
        </p:nvSpPr>
        <p:spPr>
          <a:xfrm>
            <a:off x="6256019" y="685800"/>
            <a:ext cx="5212200" cy="5175300"/>
          </a:xfrm>
          <a:prstGeom prst="rect">
            <a:avLst/>
          </a:prstGeom>
          <a:noFill/>
          <a:ln>
            <a:noFill/>
          </a:ln>
        </p:spPr>
        <p:txBody>
          <a:bodyPr/>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63" name="Shape 63"/>
          <p:cNvSpPr txBox="1">
            <a:spLocks noGrp="1"/>
          </p:cNvSpPr>
          <p:nvPr>
            <p:ph type="body" idx="2"/>
          </p:nvPr>
        </p:nvSpPr>
        <p:spPr>
          <a:xfrm>
            <a:off x="723900" y="2856343"/>
            <a:ext cx="3855599" cy="3011100"/>
          </a:xfrm>
          <a:prstGeom prst="rect">
            <a:avLst/>
          </a:prstGeom>
          <a:noFill/>
          <a:ln>
            <a:noFill/>
          </a:ln>
        </p:spPr>
        <p:txBody>
          <a:bodyPr/>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 name="Shape 64"/>
          <p:cNvSpPr txBox="1">
            <a:spLocks noGrp="1"/>
          </p:cNvSpPr>
          <p:nvPr>
            <p:ph type="dt" idx="10"/>
          </p:nvPr>
        </p:nvSpPr>
        <p:spPr>
          <a:xfrm>
            <a:off x="723900" y="6453188"/>
            <a:ext cx="1204913" cy="404812"/>
          </a:xfrm>
        </p:spPr>
        <p:txBody>
          <a:bodyPr/>
          <a:lstStyle>
            <a:lvl1pPr>
              <a:defRPr/>
            </a:lvl1pPr>
          </a:lstStyle>
          <a:p>
            <a:endParaRPr lang="zh-CN" altLang="zh-CN"/>
          </a:p>
        </p:txBody>
      </p:sp>
      <p:sp>
        <p:nvSpPr>
          <p:cNvPr id="8" name="Shape 65"/>
          <p:cNvSpPr txBox="1">
            <a:spLocks noGrp="1"/>
          </p:cNvSpPr>
          <p:nvPr>
            <p:ph type="ftr" idx="11"/>
          </p:nvPr>
        </p:nvSpPr>
        <p:spPr>
          <a:xfrm>
            <a:off x="2206625" y="6453188"/>
            <a:ext cx="2373313" cy="404812"/>
          </a:xfrm>
        </p:spPr>
        <p:txBody>
          <a:bodyPr/>
          <a:lstStyle>
            <a:lvl1pPr>
              <a:defRPr/>
            </a:lvl1pPr>
          </a:lstStyle>
          <a:p>
            <a:endParaRPr lang="zh-CN" altLang="zh-CN"/>
          </a:p>
        </p:txBody>
      </p:sp>
      <p:sp>
        <p:nvSpPr>
          <p:cNvPr id="9" name="Shape 66"/>
          <p:cNvSpPr txBox="1">
            <a:spLocks noGrp="1"/>
          </p:cNvSpPr>
          <p:nvPr>
            <p:ph type="sldNum" idx="12"/>
          </p:nvPr>
        </p:nvSpPr>
        <p:spPr>
          <a:xfrm>
            <a:off x="9883775" y="6453188"/>
            <a:ext cx="1595438" cy="404812"/>
          </a:xfrm>
        </p:spPr>
        <p:txBody>
          <a:bodyPr/>
          <a:lstStyle>
            <a:lvl1pPr>
              <a:defRPr/>
            </a:lvl1pPr>
          </a:lstStyle>
          <a:p>
            <a:fld id="{2AB5620D-D341-4FF8-8EBF-2B35998618C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8"/>
        <p:cNvGrpSpPr/>
        <p:nvPr/>
      </p:nvGrpSpPr>
      <p:grpSpPr>
        <a:xfrm>
          <a:off x="0" y="0"/>
          <a:ext cx="0" cy="0"/>
          <a:chOff x="0" y="0"/>
          <a:chExt cx="0" cy="0"/>
        </a:xfrm>
      </p:grpSpPr>
      <p:sp>
        <p:nvSpPr>
          <p:cNvPr id="5" name="Shape 69"/>
          <p:cNvSpPr>
            <a:spLocks noChangeArrowheads="1"/>
          </p:cNvSpPr>
          <p:nvPr/>
        </p:nvSpPr>
        <p:spPr bwMode="auto">
          <a:xfrm>
            <a:off x="0" y="0"/>
            <a:ext cx="5303838" cy="6858000"/>
          </a:xfrm>
          <a:prstGeom prst="rect">
            <a:avLst/>
          </a:prstGeom>
          <a:solidFill>
            <a:schemeClr val="accent1"/>
          </a:solidFill>
          <a:ln w="9525">
            <a:noFill/>
            <a:miter lim="800000"/>
            <a:headEnd/>
            <a:tailEnd/>
          </a:ln>
        </p:spPr>
        <p:txBody>
          <a:bodyPr lIns="91425" tIns="91425" rIns="91425" bIns="91425" anchor="ctr"/>
          <a:lstStyle/>
          <a:p>
            <a:endParaRPr lang="zh-CN" altLang="zh-CN"/>
          </a:p>
        </p:txBody>
      </p:sp>
      <p:sp>
        <p:nvSpPr>
          <p:cNvPr id="6" name="Shape 76"/>
          <p:cNvSpPr>
            <a:spLocks noChangeArrowheads="1"/>
          </p:cNvSpPr>
          <p:nvPr/>
        </p:nvSpPr>
        <p:spPr bwMode="auto">
          <a:xfrm>
            <a:off x="5303838" y="0"/>
            <a:ext cx="228600" cy="6858000"/>
          </a:xfrm>
          <a:prstGeom prst="rect">
            <a:avLst/>
          </a:prstGeom>
          <a:solidFill>
            <a:schemeClr val="bg2"/>
          </a:solidFill>
          <a:ln w="9525">
            <a:noFill/>
            <a:miter lim="800000"/>
            <a:headEnd/>
            <a:tailEnd/>
          </a:ln>
        </p:spPr>
        <p:txBody>
          <a:bodyPr lIns="91425" tIns="91425" rIns="91425" bIns="91425" anchor="ctr"/>
          <a:lstStyle/>
          <a:p>
            <a:endParaRPr lang="zh-CN" altLang="zh-CN"/>
          </a:p>
        </p:txBody>
      </p:sp>
      <p:sp>
        <p:nvSpPr>
          <p:cNvPr id="70" name="Shape 70"/>
          <p:cNvSpPr txBox="1">
            <a:spLocks noGrp="1"/>
          </p:cNvSpPr>
          <p:nvPr>
            <p:ph type="title"/>
          </p:nvPr>
        </p:nvSpPr>
        <p:spPr>
          <a:xfrm>
            <a:off x="723900" y="685800"/>
            <a:ext cx="3855599" cy="2157899"/>
          </a:xfrm>
          <a:prstGeom prst="rect">
            <a:avLst/>
          </a:prstGeom>
          <a:noFill/>
          <a:ln>
            <a:noFill/>
          </a:ln>
        </p:spPr>
        <p:txBody>
          <a:bodyPr/>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1" name="Shape 71"/>
          <p:cNvSpPr>
            <a:spLocks noGrp="1"/>
          </p:cNvSpPr>
          <p:nvPr>
            <p:ph type="pic" idx="2"/>
          </p:nvPr>
        </p:nvSpPr>
        <p:spPr>
          <a:xfrm>
            <a:off x="5532119" y="0"/>
            <a:ext cx="6660000" cy="6858000"/>
          </a:xfrm>
          <a:prstGeom prst="rect">
            <a:avLst/>
          </a:prstGeom>
          <a:noFill/>
          <a:ln>
            <a:noFill/>
          </a:ln>
        </p:spPr>
        <p:txBody>
          <a:bodyPr/>
          <a:lstStyle>
            <a:lvl1pPr marL="0" marR="0" lvl="0" indent="0" algn="l" rtl="0">
              <a:spcBef>
                <a:spcPts val="0"/>
              </a:spcBef>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pPr lvl="0"/>
            <a:endParaRPr noProof="0">
              <a:sym typeface="Source Sans Pro"/>
            </a:endParaRPr>
          </a:p>
        </p:txBody>
      </p:sp>
      <p:sp>
        <p:nvSpPr>
          <p:cNvPr id="72" name="Shape 72"/>
          <p:cNvSpPr txBox="1">
            <a:spLocks noGrp="1"/>
          </p:cNvSpPr>
          <p:nvPr>
            <p:ph type="body" idx="1"/>
          </p:nvPr>
        </p:nvSpPr>
        <p:spPr>
          <a:xfrm>
            <a:off x="723900" y="2855967"/>
            <a:ext cx="3855599" cy="3011400"/>
          </a:xfrm>
          <a:prstGeom prst="rect">
            <a:avLst/>
          </a:prstGeom>
          <a:noFill/>
          <a:ln>
            <a:noFill/>
          </a:ln>
        </p:spPr>
        <p:txBody>
          <a:bodyPr/>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 name="Shape 73"/>
          <p:cNvSpPr txBox="1">
            <a:spLocks noGrp="1"/>
          </p:cNvSpPr>
          <p:nvPr>
            <p:ph type="dt" idx="10"/>
          </p:nvPr>
        </p:nvSpPr>
        <p:spPr>
          <a:xfrm>
            <a:off x="723900" y="6453188"/>
            <a:ext cx="1204913" cy="404812"/>
          </a:xfrm>
        </p:spPr>
        <p:txBody>
          <a:bodyPr/>
          <a:lstStyle>
            <a:lvl1pPr>
              <a:defRPr/>
            </a:lvl1pPr>
          </a:lstStyle>
          <a:p>
            <a:endParaRPr lang="zh-CN" altLang="zh-CN"/>
          </a:p>
        </p:txBody>
      </p:sp>
      <p:sp>
        <p:nvSpPr>
          <p:cNvPr id="8" name="Shape 74"/>
          <p:cNvSpPr txBox="1">
            <a:spLocks noGrp="1"/>
          </p:cNvSpPr>
          <p:nvPr>
            <p:ph type="ftr" idx="11"/>
          </p:nvPr>
        </p:nvSpPr>
        <p:spPr>
          <a:xfrm>
            <a:off x="2206625" y="6453188"/>
            <a:ext cx="2373313" cy="404812"/>
          </a:xfrm>
        </p:spPr>
        <p:txBody>
          <a:bodyPr/>
          <a:lstStyle>
            <a:lvl1pPr>
              <a:defRPr/>
            </a:lvl1pPr>
          </a:lstStyle>
          <a:p>
            <a:endParaRPr lang="zh-CN" altLang="zh-CN"/>
          </a:p>
        </p:txBody>
      </p:sp>
      <p:sp>
        <p:nvSpPr>
          <p:cNvPr id="9" name="Shape 75"/>
          <p:cNvSpPr txBox="1">
            <a:spLocks noGrp="1"/>
          </p:cNvSpPr>
          <p:nvPr>
            <p:ph type="sldNum" idx="12"/>
          </p:nvPr>
        </p:nvSpPr>
        <p:spPr>
          <a:xfrm>
            <a:off x="9883775" y="6453188"/>
            <a:ext cx="1595438" cy="404812"/>
          </a:xfrm>
        </p:spPr>
        <p:txBody>
          <a:bodyPr/>
          <a:lstStyle>
            <a:lvl1pPr>
              <a:defRPr/>
            </a:lvl1pPr>
          </a:lstStyle>
          <a:p>
            <a:fld id="{7CC41657-1FAC-4791-94CA-666F22B95AD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1371600" y="685800"/>
            <a:ext cx="9601200" cy="14859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zh-CN" altLang="zh-CN" smtClean="0">
              <a:sym typeface="Arial" charset="0"/>
            </a:endParaRPr>
          </a:p>
        </p:txBody>
      </p:sp>
      <p:sp>
        <p:nvSpPr>
          <p:cNvPr id="1027" name="Shape 7"/>
          <p:cNvSpPr txBox="1">
            <a:spLocks noGrp="1"/>
          </p:cNvSpPr>
          <p:nvPr>
            <p:ph type="body" idx="1"/>
          </p:nvPr>
        </p:nvSpPr>
        <p:spPr bwMode="auto">
          <a:xfrm>
            <a:off x="1371600" y="2286000"/>
            <a:ext cx="9601200" cy="35814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zh-CN" altLang="zh-CN" smtClean="0">
              <a:sym typeface="Arial" charset="0"/>
            </a:endParaRPr>
          </a:p>
        </p:txBody>
      </p:sp>
      <p:sp>
        <p:nvSpPr>
          <p:cNvPr id="1028" name="Shape 8"/>
          <p:cNvSpPr txBox="1">
            <a:spLocks noGrp="1"/>
          </p:cNvSpPr>
          <p:nvPr>
            <p:ph type="dt" idx="10"/>
          </p:nvPr>
        </p:nvSpPr>
        <p:spPr bwMode="auto">
          <a:xfrm>
            <a:off x="1390650" y="6453188"/>
            <a:ext cx="1204913" cy="404812"/>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200">
                <a:solidFill>
                  <a:srgbClr val="191B0E"/>
                </a:solidFill>
                <a:latin typeface="Source Sans Pro"/>
                <a:sym typeface="Source Sans Pro"/>
              </a:defRPr>
            </a:lvl1pPr>
          </a:lstStyle>
          <a:p>
            <a:endParaRPr lang="zh-CN" altLang="zh-CN"/>
          </a:p>
        </p:txBody>
      </p:sp>
      <p:sp>
        <p:nvSpPr>
          <p:cNvPr id="1029" name="Shape 9"/>
          <p:cNvSpPr txBox="1">
            <a:spLocks noGrp="1"/>
          </p:cNvSpPr>
          <p:nvPr>
            <p:ph type="ftr" idx="11"/>
          </p:nvPr>
        </p:nvSpPr>
        <p:spPr bwMode="auto">
          <a:xfrm>
            <a:off x="2894013" y="6453188"/>
            <a:ext cx="6280150" cy="404812"/>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200">
                <a:solidFill>
                  <a:srgbClr val="191B0E"/>
                </a:solidFill>
                <a:latin typeface="Source Sans Pro"/>
                <a:sym typeface="Source Sans Pro"/>
              </a:defRPr>
            </a:lvl1pPr>
          </a:lstStyle>
          <a:p>
            <a:endParaRPr lang="zh-CN" altLang="zh-CN"/>
          </a:p>
        </p:txBody>
      </p:sp>
      <p:sp>
        <p:nvSpPr>
          <p:cNvPr id="1030" name="Shape 10"/>
          <p:cNvSpPr txBox="1">
            <a:spLocks noGrp="1"/>
          </p:cNvSpPr>
          <p:nvPr>
            <p:ph type="sldNum" idx="12"/>
          </p:nvPr>
        </p:nvSpPr>
        <p:spPr bwMode="auto">
          <a:xfrm>
            <a:off x="9472613" y="6453188"/>
            <a:ext cx="1597025" cy="404812"/>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a:buSzPct val="25000"/>
              <a:defRPr sz="1200">
                <a:solidFill>
                  <a:srgbClr val="191B0E"/>
                </a:solidFill>
                <a:latin typeface="Source Sans Pro"/>
                <a:sym typeface="Source Sans Pro"/>
              </a:defRPr>
            </a:lvl1pPr>
          </a:lstStyle>
          <a:p>
            <a:fld id="{49074FF9-EA2C-431A-9F60-D226CEE0F405}" type="slidenum">
              <a:rPr lang="en-US" altLang="zh-CN"/>
              <a:pPr/>
              <a:t>‹#›</a:t>
            </a:fld>
            <a:endParaRPr lang="en-US" altLang="zh-CN"/>
          </a:p>
        </p:txBody>
      </p:sp>
      <p:sp>
        <p:nvSpPr>
          <p:cNvPr id="1031" name="Shape 11"/>
          <p:cNvSpPr>
            <a:spLocks noChangeArrowheads="1"/>
          </p:cNvSpPr>
          <p:nvPr/>
        </p:nvSpPr>
        <p:spPr bwMode="auto">
          <a:xfrm>
            <a:off x="477838" y="0"/>
            <a:ext cx="228600" cy="6858000"/>
          </a:xfrm>
          <a:prstGeom prst="rect">
            <a:avLst/>
          </a:prstGeom>
          <a:solidFill>
            <a:schemeClr val="bg2"/>
          </a:solidFill>
          <a:ln w="9525">
            <a:noFill/>
            <a:miter lim="800000"/>
            <a:headEnd/>
            <a:tailEnd/>
          </a:ln>
        </p:spPr>
        <p:txBody>
          <a:bodyPr lIns="91425" tIns="91425" rIns="91425" bIns="91425" anchor="ctr"/>
          <a:lstStyle/>
          <a:p>
            <a:endParaRPr lang="zh-CN" altLang="zh-CN"/>
          </a:p>
        </p:txBody>
      </p:sp>
    </p:spTree>
  </p:cSld>
  <p:clrMap bg1="lt1" tx1="dk1" bg2="dk2" tx2="lt2" accent1="accent1" accent2="accent2" accent3="accent3" accent4="accent4" accent5="accent5" accent6="accent6" hlink="hlink" folHlink="folHlink"/>
  <p:sldLayoutIdLst>
    <p:sldLayoutId id="2147483694" r:id="rId1"/>
    <p:sldLayoutId id="2147483680" r:id="rId2"/>
    <p:sldLayoutId id="2147483695" r:id="rId3"/>
    <p:sldLayoutId id="2147483681" r:id="rId4"/>
    <p:sldLayoutId id="2147483682" r:id="rId5"/>
    <p:sldLayoutId id="2147483683" r:id="rId6"/>
    <p:sldLayoutId id="2147483684" r:id="rId7"/>
    <p:sldLayoutId id="2147483696" r:id="rId8"/>
    <p:sldLayoutId id="2147483697"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3314" name="Shape 156"/>
          <p:cNvSpPr txBox="1">
            <a:spLocks noGrp="1"/>
          </p:cNvSpPr>
          <p:nvPr>
            <p:ph type="title"/>
          </p:nvPr>
        </p:nvSpPr>
        <p:spPr bwMode="auto">
          <a:xfrm>
            <a:off x="1371600" y="685800"/>
            <a:ext cx="9601200" cy="14859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zh-CN" altLang="zh-CN" smtClean="0">
              <a:sym typeface="Arial" charset="0"/>
            </a:endParaRPr>
          </a:p>
        </p:txBody>
      </p:sp>
      <p:sp>
        <p:nvSpPr>
          <p:cNvPr id="13315" name="Shape 157"/>
          <p:cNvSpPr txBox="1">
            <a:spLocks noGrp="1"/>
          </p:cNvSpPr>
          <p:nvPr>
            <p:ph type="body" idx="1"/>
          </p:nvPr>
        </p:nvSpPr>
        <p:spPr bwMode="auto">
          <a:xfrm>
            <a:off x="1371600" y="2286000"/>
            <a:ext cx="9601200" cy="35814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zh-CN" altLang="zh-CN" smtClean="0">
              <a:sym typeface="Arial" charset="0"/>
            </a:endParaRPr>
          </a:p>
        </p:txBody>
      </p:sp>
      <p:sp>
        <p:nvSpPr>
          <p:cNvPr id="13316" name="Shape 158"/>
          <p:cNvSpPr txBox="1">
            <a:spLocks noGrp="1"/>
          </p:cNvSpPr>
          <p:nvPr>
            <p:ph type="dt" idx="10"/>
          </p:nvPr>
        </p:nvSpPr>
        <p:spPr bwMode="auto">
          <a:xfrm>
            <a:off x="1390650" y="6453188"/>
            <a:ext cx="1204913" cy="404812"/>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200">
                <a:solidFill>
                  <a:srgbClr val="191B0E"/>
                </a:solidFill>
                <a:latin typeface="Source Sans Pro"/>
                <a:sym typeface="Source Sans Pro"/>
              </a:defRPr>
            </a:lvl1pPr>
          </a:lstStyle>
          <a:p>
            <a:endParaRPr lang="zh-CN" altLang="zh-CN"/>
          </a:p>
        </p:txBody>
      </p:sp>
      <p:sp>
        <p:nvSpPr>
          <p:cNvPr id="13317" name="Shape 159"/>
          <p:cNvSpPr txBox="1">
            <a:spLocks noGrp="1"/>
          </p:cNvSpPr>
          <p:nvPr>
            <p:ph type="ftr" idx="11"/>
          </p:nvPr>
        </p:nvSpPr>
        <p:spPr bwMode="auto">
          <a:xfrm>
            <a:off x="2894013" y="6453188"/>
            <a:ext cx="6280150" cy="404812"/>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200">
                <a:solidFill>
                  <a:srgbClr val="191B0E"/>
                </a:solidFill>
                <a:latin typeface="Source Sans Pro"/>
                <a:sym typeface="Source Sans Pro"/>
              </a:defRPr>
            </a:lvl1pPr>
          </a:lstStyle>
          <a:p>
            <a:endParaRPr lang="zh-CN" altLang="zh-CN"/>
          </a:p>
        </p:txBody>
      </p:sp>
      <p:sp>
        <p:nvSpPr>
          <p:cNvPr id="13318" name="Shape 160"/>
          <p:cNvSpPr txBox="1">
            <a:spLocks noGrp="1"/>
          </p:cNvSpPr>
          <p:nvPr>
            <p:ph type="sldNum" idx="12"/>
          </p:nvPr>
        </p:nvSpPr>
        <p:spPr bwMode="auto">
          <a:xfrm>
            <a:off x="9472613" y="6453188"/>
            <a:ext cx="1597025" cy="404812"/>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a:buSzPct val="25000"/>
              <a:defRPr sz="1200">
                <a:solidFill>
                  <a:srgbClr val="191B0E"/>
                </a:solidFill>
                <a:latin typeface="Source Sans Pro"/>
                <a:sym typeface="Source Sans Pro"/>
              </a:defRPr>
            </a:lvl1pPr>
          </a:lstStyle>
          <a:p>
            <a:fld id="{E19BB570-70E1-4D10-90AB-0061B0D535FA}" type="slidenum">
              <a:rPr lang="en-US" altLang="zh-CN"/>
              <a:pPr/>
              <a:t>‹#›</a:t>
            </a:fld>
            <a:endParaRPr lang="en-US" altLang="zh-CN"/>
          </a:p>
        </p:txBody>
      </p:sp>
      <p:sp>
        <p:nvSpPr>
          <p:cNvPr id="13319" name="Shape 161"/>
          <p:cNvSpPr>
            <a:spLocks noChangeArrowheads="1"/>
          </p:cNvSpPr>
          <p:nvPr/>
        </p:nvSpPr>
        <p:spPr bwMode="auto">
          <a:xfrm>
            <a:off x="477838" y="0"/>
            <a:ext cx="228600" cy="6858000"/>
          </a:xfrm>
          <a:prstGeom prst="rect">
            <a:avLst/>
          </a:prstGeom>
          <a:solidFill>
            <a:schemeClr val="bg2"/>
          </a:solidFill>
          <a:ln w="9525">
            <a:noFill/>
            <a:miter lim="800000"/>
            <a:headEnd/>
            <a:tailEnd/>
          </a:ln>
        </p:spPr>
        <p:txBody>
          <a:bodyPr lIns="91425" tIns="91425" rIns="91425" bIns="91425" anchor="ctr"/>
          <a:lstStyle/>
          <a:p>
            <a:endParaRPr lang="zh-CN" altLang="zh-CN"/>
          </a:p>
        </p:txBody>
      </p:sp>
    </p:spTree>
  </p:cSld>
  <p:clrMap bg1="lt1" tx1="dk1" bg2="dk2" tx2="lt2" accent1="accent1" accent2="accent2" accent3="accent3" accent4="accent4" accent5="accent5" accent6="accent6" hlink="hlink" folHlink="folHlink"/>
  <p:sldLayoutIdLst>
    <p:sldLayoutId id="2147483698" r:id="rId1"/>
    <p:sldLayoutId id="2147483687" r:id="rId2"/>
    <p:sldLayoutId id="2147483688" r:id="rId3"/>
    <p:sldLayoutId id="2147483699" r:id="rId4"/>
    <p:sldLayoutId id="2147483689" r:id="rId5"/>
    <p:sldLayoutId id="2147483690" r:id="rId6"/>
    <p:sldLayoutId id="2147483691" r:id="rId7"/>
    <p:sldLayoutId id="2147483700" r:id="rId8"/>
    <p:sldLayoutId id="214748370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ensus.gov/foreign-trade/Press-Release/current_press_release/exh13.pdf"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www.census.gov/foreign-trade/Press-Release/current_press_release/exh2s.pdf"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Combination%20Arrows.pdf" TargetMode="External"/><Relationship Id="rId2" Type="http://schemas.openxmlformats.org/officeDocument/2006/relationships/hyperlink" Target="Combination%20Dots.pdf"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hyperlink" Target="Combination%20of%20Exports%20and%20Imports%20DotConf.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txBox="1">
            <a:spLocks noGrp="1"/>
          </p:cNvSpPr>
          <p:nvPr>
            <p:ph type="ctrTitle"/>
          </p:nvPr>
        </p:nvSpPr>
        <p:spPr>
          <a:xfrm>
            <a:off x="1914525" y="1789113"/>
            <a:ext cx="8361363" cy="2097087"/>
          </a:xfrm>
        </p:spPr>
        <p:txBody>
          <a:bodyPr tIns="45700" bIns="45700">
            <a:noAutofit/>
          </a:bodyPr>
          <a:lstStyle/>
          <a:p>
            <a:pPr eaLnBrk="1" hangingPunct="1">
              <a:spcBef>
                <a:spcPct val="0"/>
              </a:spcBef>
              <a:buClr>
                <a:srgbClr val="191B0E"/>
              </a:buClr>
              <a:buSzPct val="25000"/>
            </a:pPr>
            <a:r>
              <a:rPr lang="en-US" altLang="zh-CN" sz="6400" smtClean="0">
                <a:solidFill>
                  <a:srgbClr val="191B0E"/>
                </a:solidFill>
                <a:ea typeface="宋体" charset="-122"/>
                <a:cs typeface="Arial" charset="0"/>
              </a:rPr>
              <a:t/>
            </a:r>
            <a:br>
              <a:rPr lang="en-US" altLang="zh-CN" sz="6400" smtClean="0">
                <a:solidFill>
                  <a:srgbClr val="191B0E"/>
                </a:solidFill>
                <a:ea typeface="宋体" charset="-122"/>
                <a:cs typeface="Arial" charset="0"/>
              </a:rPr>
            </a:br>
            <a:r>
              <a:rPr lang="en-US" altLang="zh-CN" sz="3600" smtClean="0">
                <a:solidFill>
                  <a:srgbClr val="191B0E"/>
                </a:solidFill>
                <a:ea typeface="宋体" charset="-122"/>
                <a:cs typeface="Arial" charset="0"/>
              </a:rPr>
              <a:t>FINAL PROJECT</a:t>
            </a:r>
            <a:br>
              <a:rPr lang="en-US" altLang="zh-CN" sz="3600" smtClean="0">
                <a:solidFill>
                  <a:srgbClr val="191B0E"/>
                </a:solidFill>
                <a:ea typeface="宋体" charset="-122"/>
                <a:cs typeface="Arial" charset="0"/>
              </a:rPr>
            </a:br>
            <a:r>
              <a:rPr lang="en-US" altLang="zh-CN" sz="3600" smtClean="0">
                <a:solidFill>
                  <a:srgbClr val="191B0E"/>
                </a:solidFill>
                <a:ea typeface="宋体" charset="-122"/>
                <a:cs typeface="Arial" charset="0"/>
              </a:rPr>
              <a:t>STAT 515 APPLIED STATISTICS &amp; VISUALIZATION FOR ANALYTICS</a:t>
            </a:r>
          </a:p>
        </p:txBody>
      </p:sp>
      <p:sp>
        <p:nvSpPr>
          <p:cNvPr id="94" name="Shape 94"/>
          <p:cNvSpPr txBox="1">
            <a:spLocks noGrp="1"/>
          </p:cNvSpPr>
          <p:nvPr>
            <p:ph type="subTitle" idx="1"/>
          </p:nvPr>
        </p:nvSpPr>
        <p:spPr>
          <a:xfrm>
            <a:off x="2679700" y="3956050"/>
            <a:ext cx="6831013" cy="1085850"/>
          </a:xfrm>
        </p:spPr>
        <p:txBody>
          <a:bodyPr tIns="45700" bIns="45700">
            <a:noAutofit/>
          </a:bodyPr>
          <a:lstStyle/>
          <a:p>
            <a:pPr eaLnBrk="1" hangingPunct="1">
              <a:lnSpc>
                <a:spcPct val="102000"/>
              </a:lnSpc>
              <a:spcBef>
                <a:spcPct val="0"/>
              </a:spcBef>
              <a:spcAft>
                <a:spcPct val="0"/>
              </a:spcAft>
              <a:buClr>
                <a:srgbClr val="191B0E"/>
              </a:buClr>
              <a:buSzPct val="25000"/>
            </a:pPr>
            <a:r>
              <a:rPr lang="en-US" altLang="zh-CN" sz="2100" smtClean="0">
                <a:solidFill>
                  <a:srgbClr val="191B0E"/>
                </a:solidFill>
                <a:ea typeface="宋体" charset="-122"/>
                <a:cs typeface="Arial" charset="0"/>
              </a:rPr>
              <a:t>Xiaotian Wu</a:t>
            </a:r>
          </a:p>
          <a:p>
            <a:pPr eaLnBrk="1" hangingPunct="1">
              <a:lnSpc>
                <a:spcPct val="102000"/>
              </a:lnSpc>
              <a:spcBef>
                <a:spcPct val="0"/>
              </a:spcBef>
              <a:spcAft>
                <a:spcPct val="0"/>
              </a:spcAft>
              <a:buClr>
                <a:srgbClr val="191B0E"/>
              </a:buClr>
              <a:buSzPct val="25000"/>
            </a:pPr>
            <a:r>
              <a:rPr lang="en-US" altLang="zh-CN" sz="2100" smtClean="0">
                <a:solidFill>
                  <a:srgbClr val="191B0E"/>
                </a:solidFill>
                <a:ea typeface="宋体" charset="-122"/>
                <a:cs typeface="Arial" charset="0"/>
              </a:rPr>
              <a:t>Rongxin Zheng</a:t>
            </a:r>
          </a:p>
          <a:p>
            <a:pPr eaLnBrk="1" hangingPunct="1">
              <a:lnSpc>
                <a:spcPct val="102000"/>
              </a:lnSpc>
              <a:spcBef>
                <a:spcPct val="0"/>
              </a:spcBef>
              <a:spcAft>
                <a:spcPct val="0"/>
              </a:spcAft>
              <a:buClr>
                <a:srgbClr val="191B0E"/>
              </a:buClr>
              <a:buSzPct val="25000"/>
            </a:pPr>
            <a:r>
              <a:rPr lang="en-US" altLang="zh-CN" sz="2100" smtClean="0">
                <a:solidFill>
                  <a:srgbClr val="191B0E"/>
                </a:solidFill>
                <a:ea typeface="宋体" charset="-122"/>
                <a:cs typeface="Arial" charset="0"/>
              </a:rPr>
              <a:t>Nadiya Nijiati</a:t>
            </a:r>
          </a:p>
          <a:p>
            <a:pPr eaLnBrk="1" hangingPunct="1">
              <a:lnSpc>
                <a:spcPct val="102000"/>
              </a:lnSpc>
              <a:spcBef>
                <a:spcPct val="0"/>
              </a:spcBef>
              <a:spcAft>
                <a:spcPct val="0"/>
              </a:spcAft>
              <a:buClr>
                <a:srgbClr val="191B0E"/>
              </a:buClr>
              <a:buSzPct val="25000"/>
            </a:pPr>
            <a:endParaRPr lang="zh-CN" altLang="zh-CN" sz="2100" smtClean="0">
              <a:solidFill>
                <a:srgbClr val="191B0E"/>
              </a:solidFill>
              <a:cs typeface="Arial" charset="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Shape 142"/>
          <p:cNvPicPr preferRelativeResize="0">
            <a:picLocks noGrp="1"/>
          </p:cNvPicPr>
          <p:nvPr>
            <p:ph type="body" idx="1"/>
          </p:nvPr>
        </p:nvPicPr>
        <p:blipFill>
          <a:blip r:embed="rId3"/>
          <a:srcRect/>
          <a:stretch>
            <a:fillRect/>
          </a:stretch>
        </p:blipFill>
        <p:spPr>
          <a:xfrm>
            <a:off x="828675" y="1365250"/>
            <a:ext cx="11217275" cy="3933825"/>
          </a:xfr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hape 147"/>
          <p:cNvSpPr txBox="1">
            <a:spLocks noGrp="1"/>
          </p:cNvSpPr>
          <p:nvPr>
            <p:ph type="title"/>
          </p:nvPr>
        </p:nvSpPr>
        <p:spPr>
          <a:xfrm>
            <a:off x="1371600" y="685800"/>
            <a:ext cx="9601200" cy="1485900"/>
          </a:xfrm>
        </p:spPr>
        <p:txBody>
          <a:bodyPr tIns="45700" bIns="45700"/>
          <a:lstStyle/>
          <a:p>
            <a:pPr eaLnBrk="1" hangingPunct="1">
              <a:spcBef>
                <a:spcPct val="0"/>
              </a:spcBef>
              <a:buClr>
                <a:srgbClr val="191B0E"/>
              </a:buClr>
              <a:buSzPct val="25000"/>
            </a:pPr>
            <a:r>
              <a:rPr lang="en-US" altLang="zh-CN" sz="2800" smtClean="0">
                <a:solidFill>
                  <a:srgbClr val="191B0E"/>
                </a:solidFill>
                <a:ea typeface="宋体" charset="-122"/>
                <a:cs typeface="Arial" charset="0"/>
              </a:rPr>
              <a:t>2014 Seasonally Adjusted - Exports by Selected Countries and Areas</a:t>
            </a:r>
          </a:p>
        </p:txBody>
      </p:sp>
      <p:pic>
        <p:nvPicPr>
          <p:cNvPr id="45058" name="Shape 148"/>
          <p:cNvPicPr preferRelativeResize="0">
            <a:picLocks noGrp="1"/>
          </p:cNvPicPr>
          <p:nvPr>
            <p:ph type="body" idx="1"/>
          </p:nvPr>
        </p:nvPicPr>
        <p:blipFill>
          <a:blip r:embed="rId3"/>
          <a:srcRect/>
          <a:stretch>
            <a:fillRect/>
          </a:stretch>
        </p:blipFill>
        <p:spPr>
          <a:xfrm>
            <a:off x="785813" y="1768475"/>
            <a:ext cx="11322050" cy="4192588"/>
          </a:xfr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hape 153"/>
          <p:cNvSpPr txBox="1">
            <a:spLocks noGrp="1"/>
          </p:cNvSpPr>
          <p:nvPr>
            <p:ph type="title"/>
          </p:nvPr>
        </p:nvSpPr>
        <p:spPr>
          <a:xfrm>
            <a:off x="1371600" y="685800"/>
            <a:ext cx="9601200" cy="1485900"/>
          </a:xfrm>
        </p:spPr>
        <p:txBody>
          <a:bodyPr tIns="45700" bIns="45700"/>
          <a:lstStyle/>
          <a:p>
            <a:pPr eaLnBrk="1" hangingPunct="1">
              <a:spcBef>
                <a:spcPct val="0"/>
              </a:spcBef>
              <a:buClr>
                <a:srgbClr val="191B0E"/>
              </a:buClr>
              <a:buSzPct val="25000"/>
            </a:pPr>
            <a:r>
              <a:rPr lang="en-US" altLang="zh-CN" smtClean="0">
                <a:solidFill>
                  <a:srgbClr val="191B0E"/>
                </a:solidFill>
                <a:ea typeface="宋体" charset="-122"/>
                <a:cs typeface="Arial" charset="0"/>
              </a:rPr>
              <a:t>Exports</a:t>
            </a:r>
          </a:p>
        </p:txBody>
      </p:sp>
      <p:pic>
        <p:nvPicPr>
          <p:cNvPr id="47106" name="Shape 154"/>
          <p:cNvPicPr preferRelativeResize="0">
            <a:picLocks noChangeAspect="1" noChangeArrowheads="1"/>
          </p:cNvPicPr>
          <p:nvPr/>
        </p:nvPicPr>
        <p:blipFill>
          <a:blip r:embed="rId3"/>
          <a:srcRect/>
          <a:stretch>
            <a:fillRect/>
          </a:stretch>
        </p:blipFill>
        <p:spPr bwMode="auto">
          <a:xfrm>
            <a:off x="190500" y="1874838"/>
            <a:ext cx="11811000" cy="3108325"/>
          </a:xfrm>
          <a:prstGeom prst="rect">
            <a:avLst/>
          </a:prstGeom>
          <a:noFill/>
          <a:ln w="9525">
            <a:noFill/>
            <a:miter lim="800000"/>
            <a:headEnd/>
            <a:tailEnd/>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hape 243"/>
          <p:cNvSpPr txBox="1">
            <a:spLocks noGrp="1"/>
          </p:cNvSpPr>
          <p:nvPr>
            <p:ph type="title"/>
          </p:nvPr>
        </p:nvSpPr>
        <p:spPr>
          <a:xfrm rot="10800000" flipH="1">
            <a:off x="10734675" y="46038"/>
            <a:ext cx="17463" cy="58737"/>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49154" name="Shape 244"/>
          <p:cNvSpPr txBox="1">
            <a:spLocks noGrp="1"/>
          </p:cNvSpPr>
          <p:nvPr>
            <p:ph type="body" idx="1"/>
          </p:nvPr>
        </p:nvSpPr>
        <p:spPr>
          <a:xfrm>
            <a:off x="1001713" y="684213"/>
            <a:ext cx="3540125" cy="5181600"/>
          </a:xfrm>
        </p:spPr>
        <p:txBody>
          <a:bodyPr/>
          <a:lstStyle/>
          <a:p>
            <a:pPr marL="382588" indent="-255588" eaLnBrk="1" hangingPunct="1">
              <a:lnSpc>
                <a:spcPct val="94000"/>
              </a:lnSpc>
              <a:spcBef>
                <a:spcPct val="0"/>
              </a:spcBef>
              <a:spcAft>
                <a:spcPts val="200"/>
              </a:spcAft>
              <a:buClr>
                <a:srgbClr val="191B0E"/>
              </a:buClr>
              <a:buFont typeface="Source Sans Pro"/>
              <a:buNone/>
            </a:pPr>
            <a:r>
              <a:rPr lang="en-US" altLang="zh-CN" sz="2000" u="sng" smtClean="0">
                <a:solidFill>
                  <a:schemeClr val="hlink"/>
                </a:solidFill>
                <a:latin typeface="Source Sans Pro"/>
                <a:ea typeface="宋体" charset="-122"/>
                <a:cs typeface="Arial" charset="0"/>
                <a:sym typeface="Source Sans Pro"/>
                <a:hlinkClick r:id="rId3"/>
              </a:rPr>
              <a:t>http://www.census.gov/foreign-trade/Press-Release/current_press_release/exh13.pdf</a:t>
            </a:r>
          </a:p>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clusplot: </a:t>
            </a:r>
            <a:r>
              <a:rPr lang="en-US" altLang="zh-CN" sz="1800" smtClean="0">
                <a:solidFill>
                  <a:srgbClr val="000000"/>
                </a:solidFill>
                <a:latin typeface="Arial" charset="0"/>
                <a:ea typeface="宋体" charset="-122"/>
                <a:cs typeface="Arial" charset="0"/>
              </a:rPr>
              <a:t>creates a bivariate plot to visualize the clustering. The observations are represented by points in the plot</a:t>
            </a:r>
          </a:p>
          <a:p>
            <a:pPr marL="382588" indent="-255588" eaLnBrk="1" hangingPunct="1">
              <a:lnSpc>
                <a:spcPct val="94000"/>
              </a:lnSpc>
              <a:spcBef>
                <a:spcPct val="0"/>
              </a:spcBef>
              <a:spcAft>
                <a:spcPts val="200"/>
              </a:spcAft>
              <a:buClr>
                <a:srgbClr val="191B0E"/>
              </a:buClr>
              <a:buFont typeface="Source Sans Pro"/>
              <a:buNone/>
            </a:pPr>
            <a:endParaRPr lang="zh-CN" altLang="zh-CN" sz="1800" smtClean="0">
              <a:solidFill>
                <a:srgbClr val="000000"/>
              </a:solidFill>
              <a:latin typeface="Arial" charset="0"/>
              <a:cs typeface="Arial" charset="0"/>
            </a:endParaRPr>
          </a:p>
        </p:txBody>
      </p:sp>
      <p:sp>
        <p:nvSpPr>
          <p:cNvPr id="49155" name="Shape 245"/>
          <p:cNvSpPr txBox="1">
            <a:spLocks noGrp="1"/>
          </p:cNvSpPr>
          <p:nvPr>
            <p:ph type="body" idx="2"/>
          </p:nvPr>
        </p:nvSpPr>
        <p:spPr>
          <a:xfrm>
            <a:off x="6524625"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pic>
        <p:nvPicPr>
          <p:cNvPr id="49156" name="Shape 246"/>
          <p:cNvPicPr preferRelativeResize="0">
            <a:picLocks noChangeAspect="1" noChangeArrowheads="1"/>
          </p:cNvPicPr>
          <p:nvPr/>
        </p:nvPicPr>
        <p:blipFill>
          <a:blip r:embed="rId4"/>
          <a:srcRect/>
          <a:stretch>
            <a:fillRect/>
          </a:stretch>
        </p:blipFill>
        <p:spPr bwMode="auto">
          <a:xfrm>
            <a:off x="4541838" y="465138"/>
            <a:ext cx="7650162" cy="6051550"/>
          </a:xfrm>
          <a:prstGeom prst="rect">
            <a:avLst/>
          </a:prstGeom>
          <a:noFill/>
          <a:ln w="9525">
            <a:noFill/>
            <a:miter lim="800000"/>
            <a:headEnd/>
            <a:tailEnd/>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hape 251"/>
          <p:cNvSpPr txBox="1">
            <a:spLocks noGrp="1"/>
          </p:cNvSpPr>
          <p:nvPr>
            <p:ph type="title"/>
          </p:nvPr>
        </p:nvSpPr>
        <p:spPr>
          <a:xfrm>
            <a:off x="1371600" y="685800"/>
            <a:ext cx="9601200" cy="1485900"/>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51202" name="Shape 252"/>
          <p:cNvSpPr txBox="1">
            <a:spLocks noGrp="1"/>
          </p:cNvSpPr>
          <p:nvPr>
            <p:ph type="body" idx="1"/>
          </p:nvPr>
        </p:nvSpPr>
        <p:spPr>
          <a:xfrm>
            <a:off x="1371600"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sp>
        <p:nvSpPr>
          <p:cNvPr id="51203" name="Shape 253"/>
          <p:cNvSpPr txBox="1">
            <a:spLocks noGrp="1"/>
          </p:cNvSpPr>
          <p:nvPr>
            <p:ph type="body" idx="2"/>
          </p:nvPr>
        </p:nvSpPr>
        <p:spPr>
          <a:xfrm>
            <a:off x="7626350" y="365125"/>
            <a:ext cx="4448175" cy="6132513"/>
          </a:xfrm>
        </p:spPr>
        <p:txBody>
          <a:bodyPr/>
          <a:lstStyle/>
          <a:p>
            <a:pPr marL="382588" indent="-255588" eaLnBrk="1" hangingPunct="1">
              <a:lnSpc>
                <a:spcPct val="94000"/>
              </a:lnSpc>
              <a:spcBef>
                <a:spcPct val="0"/>
              </a:spcBef>
              <a:spcAft>
                <a:spcPts val="200"/>
              </a:spcAft>
              <a:buClr>
                <a:srgbClr val="191B0E"/>
              </a:buClr>
              <a:buFont typeface="Source Sans Pro"/>
              <a:buNone/>
            </a:pPr>
            <a:r>
              <a:rPr lang="en-US" altLang="zh-CN" sz="2000" u="sng" smtClean="0">
                <a:solidFill>
                  <a:schemeClr val="hlink"/>
                </a:solidFill>
                <a:latin typeface="Source Sans Pro"/>
                <a:ea typeface="宋体" charset="-122"/>
                <a:cs typeface="Arial" charset="0"/>
                <a:sym typeface="Source Sans Pro"/>
                <a:hlinkClick r:id="rId3"/>
              </a:rPr>
              <a:t>http://www.census.gov/foreign-trade/Press-Release/current_press_release/exh2s.pdf</a:t>
            </a:r>
          </a:p>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dendrogram : </a:t>
            </a:r>
            <a:r>
              <a:rPr lang="en-US" altLang="zh-CN" sz="1800" smtClean="0">
                <a:solidFill>
                  <a:srgbClr val="000000"/>
                </a:solidFill>
                <a:latin typeface="Arial" charset="0"/>
                <a:ea typeface="宋体" charset="-122"/>
                <a:cs typeface="Arial" charset="0"/>
              </a:rPr>
              <a:t>clustered using Euclidean distance as the distance metric</a:t>
            </a:r>
          </a:p>
          <a:p>
            <a:pPr marL="382588" indent="-255588" eaLnBrk="1" hangingPunct="1">
              <a:lnSpc>
                <a:spcPct val="94000"/>
              </a:lnSpc>
              <a:spcBef>
                <a:spcPct val="0"/>
              </a:spcBef>
              <a:spcAft>
                <a:spcPts val="200"/>
              </a:spcAft>
              <a:buClr>
                <a:srgbClr val="191B0E"/>
              </a:buClr>
              <a:buFont typeface="Source Sans Pro"/>
              <a:buNone/>
            </a:pPr>
            <a:endParaRPr lang="zh-CN" altLang="zh-CN" sz="1800" smtClean="0">
              <a:solidFill>
                <a:srgbClr val="000000"/>
              </a:solidFill>
              <a:latin typeface="Arial" charset="0"/>
              <a:cs typeface="Arial" charset="0"/>
            </a:endParaRPr>
          </a:p>
          <a:p>
            <a:pPr marL="382588" indent="-255588" eaLnBrk="1" hangingPunct="1">
              <a:lnSpc>
                <a:spcPct val="94000"/>
              </a:lnSpc>
              <a:spcBef>
                <a:spcPct val="0"/>
              </a:spcBef>
              <a:spcAft>
                <a:spcPts val="200"/>
              </a:spcAft>
              <a:buClr>
                <a:srgbClr val="191B0E"/>
              </a:buClr>
              <a:buFont typeface="Source Sans Pro"/>
              <a:buNone/>
            </a:pPr>
            <a:r>
              <a:rPr lang="en-US" altLang="zh-CN" sz="1800" smtClean="0">
                <a:solidFill>
                  <a:srgbClr val="000000"/>
                </a:solidFill>
                <a:latin typeface="Arial" charset="0"/>
                <a:ea typeface="宋体" charset="-122"/>
                <a:cs typeface="Arial" charset="0"/>
              </a:rPr>
              <a:t>cut trees</a:t>
            </a:r>
          </a:p>
          <a:p>
            <a:pPr marL="382588" indent="-255588" eaLnBrk="1" hangingPunct="1">
              <a:lnSpc>
                <a:spcPct val="94000"/>
              </a:lnSpc>
              <a:spcBef>
                <a:spcPct val="0"/>
              </a:spcBef>
              <a:spcAft>
                <a:spcPts val="200"/>
              </a:spcAft>
              <a:buClr>
                <a:srgbClr val="191B0E"/>
              </a:buClr>
              <a:buFont typeface="Source Sans Pro"/>
              <a:buNone/>
            </a:pPr>
            <a:endParaRPr lang="zh-CN" altLang="zh-CN" sz="1800" smtClean="0">
              <a:solidFill>
                <a:srgbClr val="000000"/>
              </a:solidFill>
              <a:latin typeface="Arial" charset="0"/>
              <a:cs typeface="Arial" charset="0"/>
            </a:endParaRPr>
          </a:p>
          <a:p>
            <a:pPr marL="382588" indent="-255588" eaLnBrk="1" hangingPunct="1">
              <a:lnSpc>
                <a:spcPct val="94000"/>
              </a:lnSpc>
              <a:spcBef>
                <a:spcPct val="0"/>
              </a:spcBef>
              <a:spcAft>
                <a:spcPts val="200"/>
              </a:spcAft>
              <a:buClr>
                <a:srgbClr val="191B0E"/>
              </a:buClr>
              <a:buFont typeface="Source Sans Pro"/>
              <a:buNone/>
            </a:pPr>
            <a:r>
              <a:rPr lang="en-US" altLang="zh-CN" sz="1800" smtClean="0">
                <a:solidFill>
                  <a:srgbClr val="000000"/>
                </a:solidFill>
                <a:latin typeface="Arial" charset="0"/>
                <a:ea typeface="宋体" charset="-122"/>
                <a:cs typeface="Arial" charset="0"/>
              </a:rPr>
              <a:t>problem: label </a:t>
            </a:r>
          </a:p>
        </p:txBody>
      </p:sp>
      <p:pic>
        <p:nvPicPr>
          <p:cNvPr id="51204" name="Shape 254"/>
          <p:cNvPicPr preferRelativeResize="0">
            <a:picLocks noChangeAspect="1" noChangeArrowheads="1"/>
          </p:cNvPicPr>
          <p:nvPr/>
        </p:nvPicPr>
        <p:blipFill>
          <a:blip r:embed="rId4"/>
          <a:srcRect/>
          <a:stretch>
            <a:fillRect/>
          </a:stretch>
        </p:blipFill>
        <p:spPr bwMode="auto">
          <a:xfrm>
            <a:off x="758825" y="0"/>
            <a:ext cx="6867525" cy="6858000"/>
          </a:xfrm>
          <a:prstGeom prst="rect">
            <a:avLst/>
          </a:prstGeom>
          <a:noFill/>
          <a:ln w="9525">
            <a:noFill/>
            <a:miter lim="800000"/>
            <a:headEnd/>
            <a:tailEnd/>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59"/>
          <p:cNvSpPr txBox="1">
            <a:spLocks noGrp="1"/>
          </p:cNvSpPr>
          <p:nvPr>
            <p:ph type="title"/>
          </p:nvPr>
        </p:nvSpPr>
        <p:spPr>
          <a:xfrm>
            <a:off x="1371600" y="685800"/>
            <a:ext cx="9601200" cy="1485900"/>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53250" name="Shape 260"/>
          <p:cNvSpPr txBox="1">
            <a:spLocks noGrp="1"/>
          </p:cNvSpPr>
          <p:nvPr>
            <p:ph type="body" idx="1"/>
          </p:nvPr>
        </p:nvSpPr>
        <p:spPr>
          <a:xfrm>
            <a:off x="1371600"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sp>
        <p:nvSpPr>
          <p:cNvPr id="53251" name="Shape 261"/>
          <p:cNvSpPr txBox="1">
            <a:spLocks noGrp="1"/>
          </p:cNvSpPr>
          <p:nvPr>
            <p:ph type="body" idx="2"/>
          </p:nvPr>
        </p:nvSpPr>
        <p:spPr>
          <a:xfrm>
            <a:off x="6524625"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pic>
        <p:nvPicPr>
          <p:cNvPr id="53252" name="Shape 262"/>
          <p:cNvPicPr preferRelativeResize="0">
            <a:picLocks noChangeAspect="1" noChangeArrowheads="1"/>
          </p:cNvPicPr>
          <p:nvPr/>
        </p:nvPicPr>
        <p:blipFill>
          <a:blip r:embed="rId3"/>
          <a:srcRect/>
          <a:stretch>
            <a:fillRect/>
          </a:stretch>
        </p:blipFill>
        <p:spPr bwMode="auto">
          <a:xfrm>
            <a:off x="920750" y="168275"/>
            <a:ext cx="6397625" cy="6386513"/>
          </a:xfrm>
          <a:prstGeom prst="rect">
            <a:avLst/>
          </a:prstGeom>
          <a:noFill/>
          <a:ln w="9525">
            <a:noFill/>
            <a:miter lim="800000"/>
            <a:headEnd/>
            <a:tailEnd/>
          </a:ln>
        </p:spPr>
      </p:pic>
      <p:pic>
        <p:nvPicPr>
          <p:cNvPr id="53253" name="Shape 263"/>
          <p:cNvPicPr preferRelativeResize="0">
            <a:picLocks noChangeAspect="1" noChangeArrowheads="1"/>
          </p:cNvPicPr>
          <p:nvPr/>
        </p:nvPicPr>
        <p:blipFill>
          <a:blip r:embed="rId4"/>
          <a:srcRect/>
          <a:stretch>
            <a:fillRect/>
          </a:stretch>
        </p:blipFill>
        <p:spPr bwMode="auto">
          <a:xfrm>
            <a:off x="7637463" y="895350"/>
            <a:ext cx="4356100" cy="4786313"/>
          </a:xfrm>
          <a:prstGeom prst="rect">
            <a:avLst/>
          </a:prstGeom>
          <a:noFill/>
          <a:ln w="9525">
            <a:noFill/>
            <a:miter lim="800000"/>
            <a:headEnd/>
            <a:tailEnd/>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hape 268"/>
          <p:cNvSpPr txBox="1">
            <a:spLocks noGrp="1"/>
          </p:cNvSpPr>
          <p:nvPr>
            <p:ph type="title"/>
          </p:nvPr>
        </p:nvSpPr>
        <p:spPr>
          <a:xfrm rot="10800000" flipH="1">
            <a:off x="1371600" y="303213"/>
            <a:ext cx="5253038" cy="382587"/>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55298" name="Shape 269"/>
          <p:cNvSpPr txBox="1">
            <a:spLocks noGrp="1"/>
          </p:cNvSpPr>
          <p:nvPr>
            <p:ph type="body" idx="1"/>
          </p:nvPr>
        </p:nvSpPr>
        <p:spPr>
          <a:xfrm>
            <a:off x="1371600"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sp>
        <p:nvSpPr>
          <p:cNvPr id="270" name="Shape 270"/>
          <p:cNvSpPr txBox="1">
            <a:spLocks noGrp="1"/>
          </p:cNvSpPr>
          <p:nvPr>
            <p:ph type="body" idx="2"/>
          </p:nvPr>
        </p:nvSpPr>
        <p:spPr>
          <a:xfrm>
            <a:off x="7408863" y="1201738"/>
            <a:ext cx="4448175" cy="4665662"/>
          </a:xfrm>
        </p:spPr>
        <p:txBody>
          <a:bodyPr>
            <a:noAutofit/>
          </a:bodyPr>
          <a:lstStyle/>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   Type of random forest: regression</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                     Number of trees: 500</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No. of variables tried at each split: 2</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                    % Var explained: 45.33</a:t>
            </a:r>
          </a:p>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Type of random forest: regression</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           	      Number of trees: 500</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No. of variables tried at each split: 1</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              % Var explained: 48.36</a:t>
            </a:r>
          </a:p>
          <a:p>
            <a:pPr marL="382588" indent="-255588" eaLnBrk="1" hangingPunct="1">
              <a:lnSpc>
                <a:spcPct val="94000"/>
              </a:lnSpc>
              <a:spcBef>
                <a:spcPct val="0"/>
              </a:spcBef>
              <a:spcAft>
                <a:spcPts val="200"/>
              </a:spcAft>
              <a:buClr>
                <a:srgbClr val="000000"/>
              </a:buClr>
              <a:buSzPct val="55000"/>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pic>
        <p:nvPicPr>
          <p:cNvPr id="55300" name="Shape 271"/>
          <p:cNvPicPr preferRelativeResize="0">
            <a:picLocks noChangeAspect="1" noChangeArrowheads="1"/>
          </p:cNvPicPr>
          <p:nvPr/>
        </p:nvPicPr>
        <p:blipFill>
          <a:blip r:embed="rId3"/>
          <a:srcRect/>
          <a:stretch>
            <a:fillRect/>
          </a:stretch>
        </p:blipFill>
        <p:spPr bwMode="auto">
          <a:xfrm>
            <a:off x="827088" y="146050"/>
            <a:ext cx="6511925" cy="6502400"/>
          </a:xfrm>
          <a:prstGeom prst="rect">
            <a:avLst/>
          </a:prstGeom>
          <a:noFill/>
          <a:ln w="9525">
            <a:noFill/>
            <a:miter lim="800000"/>
            <a:headEnd/>
            <a:tailEnd/>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hape 276"/>
          <p:cNvSpPr txBox="1">
            <a:spLocks noGrp="1"/>
          </p:cNvSpPr>
          <p:nvPr>
            <p:ph type="title"/>
          </p:nvPr>
        </p:nvSpPr>
        <p:spPr>
          <a:xfrm>
            <a:off x="1371600" y="685800"/>
            <a:ext cx="9601200" cy="1485900"/>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57346" name="Shape 277"/>
          <p:cNvSpPr txBox="1">
            <a:spLocks noGrp="1"/>
          </p:cNvSpPr>
          <p:nvPr>
            <p:ph type="body" idx="1"/>
          </p:nvPr>
        </p:nvSpPr>
        <p:spPr>
          <a:xfrm>
            <a:off x="1371600"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sp>
        <p:nvSpPr>
          <p:cNvPr id="57347" name="Shape 278"/>
          <p:cNvSpPr txBox="1">
            <a:spLocks noGrp="1"/>
          </p:cNvSpPr>
          <p:nvPr>
            <p:ph type="body" idx="2"/>
          </p:nvPr>
        </p:nvSpPr>
        <p:spPr>
          <a:xfrm>
            <a:off x="6524625" y="4518025"/>
            <a:ext cx="4448175" cy="1560513"/>
          </a:xfrm>
        </p:spPr>
        <p:txBody>
          <a:bodyPr/>
          <a:lstStyle/>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          Mean of squared residuals: 3559.339</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                	% Var explained: 90.25</a:t>
            </a:r>
          </a:p>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pic>
        <p:nvPicPr>
          <p:cNvPr id="57348" name="Shape 279"/>
          <p:cNvPicPr preferRelativeResize="0">
            <a:picLocks noChangeAspect="1" noChangeArrowheads="1"/>
          </p:cNvPicPr>
          <p:nvPr/>
        </p:nvPicPr>
        <p:blipFill>
          <a:blip r:embed="rId3"/>
          <a:srcRect/>
          <a:stretch>
            <a:fillRect/>
          </a:stretch>
        </p:blipFill>
        <p:spPr bwMode="auto">
          <a:xfrm>
            <a:off x="876300" y="311150"/>
            <a:ext cx="5376863" cy="5365750"/>
          </a:xfrm>
          <a:prstGeom prst="rect">
            <a:avLst/>
          </a:prstGeom>
          <a:noFill/>
          <a:ln w="9525">
            <a:noFill/>
            <a:miter lim="800000"/>
            <a:headEnd/>
            <a:tailEnd/>
          </a:ln>
        </p:spPr>
      </p:pic>
      <p:pic>
        <p:nvPicPr>
          <p:cNvPr id="57349" name="Shape 280"/>
          <p:cNvPicPr preferRelativeResize="0">
            <a:picLocks noChangeAspect="1" noChangeArrowheads="1"/>
          </p:cNvPicPr>
          <p:nvPr/>
        </p:nvPicPr>
        <p:blipFill>
          <a:blip r:embed="rId4"/>
          <a:srcRect/>
          <a:stretch>
            <a:fillRect/>
          </a:stretch>
        </p:blipFill>
        <p:spPr bwMode="auto">
          <a:xfrm>
            <a:off x="6451600" y="217488"/>
            <a:ext cx="3829050" cy="4052887"/>
          </a:xfrm>
          <a:prstGeom prst="rect">
            <a:avLst/>
          </a:prstGeom>
          <a:noFill/>
          <a:ln w="9525">
            <a:noFill/>
            <a:miter lim="800000"/>
            <a:headEnd/>
            <a:tailEnd/>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hape 285"/>
          <p:cNvSpPr txBox="1">
            <a:spLocks noGrp="1"/>
          </p:cNvSpPr>
          <p:nvPr>
            <p:ph type="title"/>
          </p:nvPr>
        </p:nvSpPr>
        <p:spPr>
          <a:xfrm>
            <a:off x="1371600" y="685800"/>
            <a:ext cx="9601200" cy="1485900"/>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59394" name="Shape 286"/>
          <p:cNvSpPr txBox="1">
            <a:spLocks noGrp="1"/>
          </p:cNvSpPr>
          <p:nvPr>
            <p:ph type="body" idx="1"/>
          </p:nvPr>
        </p:nvSpPr>
        <p:spPr>
          <a:xfrm>
            <a:off x="1371600"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sp>
        <p:nvSpPr>
          <p:cNvPr id="287" name="Shape 287"/>
          <p:cNvSpPr txBox="1">
            <a:spLocks noGrp="1"/>
          </p:cNvSpPr>
          <p:nvPr>
            <p:ph type="body" idx="2"/>
          </p:nvPr>
        </p:nvSpPr>
        <p:spPr>
          <a:xfrm>
            <a:off x="6275388" y="150813"/>
            <a:ext cx="5729287" cy="3481387"/>
          </a:xfrm>
        </p:spPr>
        <p:txBody>
          <a:bodyPr>
            <a:noAutofit/>
          </a:bodyPr>
          <a:lstStyle/>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library(cluster)</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colplot: </a:t>
            </a:r>
            <a:r>
              <a:rPr lang="en-US" altLang="zh-CN" sz="1800" smtClean="0">
                <a:solidFill>
                  <a:srgbClr val="000000"/>
                </a:solidFill>
                <a:latin typeface="Arial" charset="0"/>
                <a:ea typeface="宋体" charset="-122"/>
                <a:cs typeface="Arial" charset="0"/>
              </a:rPr>
              <a:t>the effect of a third variable in a step-by-step fashion on scatterplots of two variables together</a:t>
            </a:r>
          </a:p>
          <a:p>
            <a:pPr marL="382588" indent="-255588" eaLnBrk="1" hangingPunct="1">
              <a:lnSpc>
                <a:spcPct val="94000"/>
              </a:lnSpc>
              <a:spcBef>
                <a:spcPct val="0"/>
              </a:spcBef>
              <a:spcAft>
                <a:spcPts val="200"/>
              </a:spcAft>
              <a:buClr>
                <a:srgbClr val="191B0E"/>
              </a:buClr>
              <a:buFont typeface="Source Sans Pro"/>
              <a:buNone/>
            </a:pPr>
            <a:r>
              <a:rPr lang="en-US" altLang="zh-CN" sz="1800" smtClean="0">
                <a:solidFill>
                  <a:srgbClr val="000000"/>
                </a:solidFill>
                <a:latin typeface="Arial" charset="0"/>
                <a:ea typeface="宋体" charset="-122"/>
                <a:cs typeface="Arial" charset="0"/>
              </a:rPr>
              <a:t>                       </a:t>
            </a:r>
            <a:r>
              <a:rPr lang="en-US" altLang="zh-CN" sz="1800" i="1" smtClean="0">
                <a:solidFill>
                  <a:srgbClr val="000000"/>
                </a:solidFill>
                <a:latin typeface="Arial" charset="0"/>
                <a:ea typeface="宋体" charset="-122"/>
                <a:cs typeface="Arial" charset="0"/>
              </a:rPr>
              <a:t>try to explain it</a:t>
            </a:r>
          </a:p>
          <a:p>
            <a:pPr marL="382588" indent="-255588" eaLnBrk="1" hangingPunct="1">
              <a:lnSpc>
                <a:spcPct val="94000"/>
              </a:lnSpc>
              <a:spcBef>
                <a:spcPct val="0"/>
              </a:spcBef>
              <a:spcAft>
                <a:spcPts val="200"/>
              </a:spcAft>
              <a:buClr>
                <a:srgbClr val="191B0E"/>
              </a:buClr>
              <a:buFont typeface="Source Sans Pro"/>
              <a:buNone/>
            </a:pPr>
            <a:endParaRPr lang="zh-CN" altLang="zh-CN" sz="1800" smtClean="0">
              <a:solidFill>
                <a:srgbClr val="000000"/>
              </a:solidFill>
              <a:latin typeface="Arial" charset="0"/>
              <a:cs typeface="Arial" charset="0"/>
            </a:endParaRP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Coefficients:</a:t>
            </a:r>
          </a:p>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                      Estimate  Std. Error    t value       Pr(&gt;|t|)    </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(Intercept) -6171.21    2944.79       -2.096     0.044113 *  </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RI                    36.89      11.94          3.089        0.004137 ** </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UI                   -102.89     24.64     -4.175       0.000214 ***</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Residual standard error: 78.14 on 32 degrees of freedom</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Multiple R-squared:  0.8471,    Adjusted R-squared:  0.8376 </a:t>
            </a:r>
          </a:p>
          <a:p>
            <a:pPr marL="382588" indent="-255588" eaLnBrk="1" hangingPunct="1">
              <a:lnSpc>
                <a:spcPct val="94000"/>
              </a:lnSpc>
              <a:spcBef>
                <a:spcPct val="0"/>
              </a:spcBef>
              <a:spcAft>
                <a:spcPts val="200"/>
              </a:spcAft>
              <a:buClr>
                <a:srgbClr val="000000"/>
              </a:buClr>
              <a:buSzPct val="55000"/>
            </a:pPr>
            <a:r>
              <a:rPr lang="en-US" altLang="zh-CN" sz="2000" smtClean="0">
                <a:solidFill>
                  <a:srgbClr val="191B0E"/>
                </a:solidFill>
                <a:latin typeface="Source Sans Pro"/>
                <a:ea typeface="宋体" charset="-122"/>
                <a:cs typeface="Arial" charset="0"/>
                <a:sym typeface="Source Sans Pro"/>
              </a:rPr>
              <a:t>F-statistic: 88.67 on 2 and 32 DF,  p-value: 8.886e-14</a:t>
            </a:r>
          </a:p>
          <a:p>
            <a:pPr marL="382588" indent="-255588" eaLnBrk="1" hangingPunct="1">
              <a:lnSpc>
                <a:spcPct val="94000"/>
              </a:lnSpc>
              <a:spcBef>
                <a:spcPct val="0"/>
              </a:spcBef>
              <a:spcAft>
                <a:spcPts val="200"/>
              </a:spcAft>
              <a:buClr>
                <a:srgbClr val="000000"/>
              </a:buClr>
              <a:buSzPct val="55000"/>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000000"/>
              </a:buClr>
              <a:buSzPct val="55000"/>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191B0E"/>
              </a:buClr>
              <a:buFont typeface="Source Sans Pro"/>
              <a:buNone/>
            </a:pPr>
            <a:r>
              <a:rPr lang="en-US" altLang="zh-CN" sz="1800" smtClean="0">
                <a:solidFill>
                  <a:srgbClr val="000000"/>
                </a:solidFill>
                <a:latin typeface="Arial" charset="0"/>
                <a:ea typeface="宋体" charset="-122"/>
                <a:cs typeface="Arial" charset="0"/>
              </a:rPr>
              <a:t>  </a:t>
            </a:r>
          </a:p>
        </p:txBody>
      </p:sp>
      <p:pic>
        <p:nvPicPr>
          <p:cNvPr id="59396" name="Shape 288"/>
          <p:cNvPicPr preferRelativeResize="0">
            <a:picLocks noChangeAspect="1" noChangeArrowheads="1"/>
          </p:cNvPicPr>
          <p:nvPr/>
        </p:nvPicPr>
        <p:blipFill>
          <a:blip r:embed="rId3"/>
          <a:srcRect/>
          <a:stretch>
            <a:fillRect/>
          </a:stretch>
        </p:blipFill>
        <p:spPr bwMode="auto">
          <a:xfrm>
            <a:off x="841375" y="150813"/>
            <a:ext cx="5367338" cy="6591300"/>
          </a:xfrm>
          <a:prstGeom prst="rect">
            <a:avLst/>
          </a:prstGeom>
          <a:noFill/>
          <a:ln w="9525">
            <a:noFill/>
            <a:miter lim="800000"/>
            <a:headEnd/>
            <a:tailEnd/>
          </a:ln>
        </p:spPr>
      </p:pic>
      <p:pic>
        <p:nvPicPr>
          <p:cNvPr id="59397" name="Shape 289"/>
          <p:cNvPicPr preferRelativeResize="0">
            <a:picLocks noChangeAspect="1" noChangeArrowheads="1"/>
          </p:cNvPicPr>
          <p:nvPr/>
        </p:nvPicPr>
        <p:blipFill>
          <a:blip r:embed="rId4"/>
          <a:srcRect/>
          <a:stretch>
            <a:fillRect/>
          </a:stretch>
        </p:blipFill>
        <p:spPr bwMode="auto">
          <a:xfrm>
            <a:off x="10682288" y="1647825"/>
            <a:ext cx="838200" cy="838200"/>
          </a:xfrm>
          <a:prstGeom prst="rect">
            <a:avLst/>
          </a:prstGeom>
          <a:noFill/>
          <a:ln w="9525">
            <a:noFill/>
            <a:miter lim="800000"/>
            <a:headEnd/>
            <a:tailEnd/>
          </a:ln>
        </p:spPr>
      </p:pic>
      <p:pic>
        <p:nvPicPr>
          <p:cNvPr id="59398" name="Shape 290"/>
          <p:cNvPicPr preferRelativeResize="0">
            <a:picLocks noChangeAspect="1" noChangeArrowheads="1"/>
          </p:cNvPicPr>
          <p:nvPr/>
        </p:nvPicPr>
        <p:blipFill>
          <a:blip r:embed="rId5"/>
          <a:srcRect/>
          <a:stretch>
            <a:fillRect/>
          </a:stretch>
        </p:blipFill>
        <p:spPr bwMode="auto">
          <a:xfrm>
            <a:off x="9750425" y="1541463"/>
            <a:ext cx="1049338" cy="1049337"/>
          </a:xfrm>
          <a:prstGeom prst="rect">
            <a:avLst/>
          </a:prstGeom>
          <a:noFill/>
          <a:ln w="9525">
            <a:noFill/>
            <a:miter lim="800000"/>
            <a:headEnd/>
            <a:tailEnd/>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hape 295"/>
          <p:cNvSpPr txBox="1">
            <a:spLocks noGrp="1"/>
          </p:cNvSpPr>
          <p:nvPr>
            <p:ph type="title"/>
          </p:nvPr>
        </p:nvSpPr>
        <p:spPr>
          <a:xfrm>
            <a:off x="1371600" y="685800"/>
            <a:ext cx="9601200" cy="1485900"/>
          </a:xfrm>
        </p:spPr>
        <p:txBody>
          <a:bodyPr/>
          <a:lstStyle/>
          <a:p>
            <a:pPr eaLnBrk="1" hangingPunct="1">
              <a:lnSpc>
                <a:spcPct val="89000"/>
              </a:lnSpc>
              <a:spcBef>
                <a:spcPct val="0"/>
              </a:spcBef>
              <a:buClr>
                <a:srgbClr val="191B0E"/>
              </a:buClr>
              <a:buFont typeface="Source Sans Pro"/>
              <a:buNone/>
            </a:pPr>
            <a:endParaRPr lang="zh-CN" altLang="zh-CN" sz="4400" smtClean="0">
              <a:solidFill>
                <a:srgbClr val="191B0E"/>
              </a:solidFill>
              <a:latin typeface="Source Sans Pro"/>
              <a:cs typeface="Arial" charset="0"/>
              <a:sym typeface="Source Sans Pro"/>
            </a:endParaRPr>
          </a:p>
        </p:txBody>
      </p:sp>
      <p:sp>
        <p:nvSpPr>
          <p:cNvPr id="61442" name="Shape 296"/>
          <p:cNvSpPr txBox="1">
            <a:spLocks noGrp="1"/>
          </p:cNvSpPr>
          <p:nvPr>
            <p:ph type="body" idx="1"/>
          </p:nvPr>
        </p:nvSpPr>
        <p:spPr>
          <a:xfrm>
            <a:off x="1371600" y="2286000"/>
            <a:ext cx="4448175" cy="3581400"/>
          </a:xfrm>
        </p:spPr>
        <p:txBody>
          <a:bodyPr/>
          <a:lstStyle/>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p:txBody>
      </p:sp>
      <p:sp>
        <p:nvSpPr>
          <p:cNvPr id="297" name="Shape 297"/>
          <p:cNvSpPr txBox="1">
            <a:spLocks noGrp="1"/>
          </p:cNvSpPr>
          <p:nvPr>
            <p:ph type="body" idx="2"/>
          </p:nvPr>
        </p:nvSpPr>
        <p:spPr>
          <a:xfrm>
            <a:off x="7462838" y="290513"/>
            <a:ext cx="4646612" cy="4238625"/>
          </a:xfrm>
        </p:spPr>
        <p:txBody>
          <a:bodyPr>
            <a:noAutofit/>
          </a:bodyPr>
          <a:lstStyle/>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should be careful about conclusion</a:t>
            </a:r>
          </a:p>
          <a:p>
            <a:pPr marL="382588" indent="-255588" eaLnBrk="1" hangingPunct="1">
              <a:lnSpc>
                <a:spcPct val="94000"/>
              </a:lnSpc>
              <a:spcBef>
                <a:spcPct val="0"/>
              </a:spcBef>
              <a:spcAft>
                <a:spcPts val="200"/>
              </a:spcAft>
              <a:buClr>
                <a:srgbClr val="191B0E"/>
              </a:buClr>
              <a:buFont typeface="Source Sans Pro"/>
              <a:buNone/>
            </a:pPr>
            <a:endParaRPr lang="zh-CN" altLang="zh-CN" sz="2000" smtClean="0">
              <a:solidFill>
                <a:srgbClr val="191B0E"/>
              </a:solidFill>
              <a:latin typeface="Source Sans Pro"/>
              <a:cs typeface="Arial" charset="0"/>
              <a:sym typeface="Source Sans Pro"/>
            </a:endParaRPr>
          </a:p>
          <a:p>
            <a:pPr marL="382588" indent="-255588" eaLnBrk="1" hangingPunct="1">
              <a:lnSpc>
                <a:spcPct val="94000"/>
              </a:lnSpc>
              <a:spcBef>
                <a:spcPct val="0"/>
              </a:spcBef>
              <a:spcAft>
                <a:spcPts val="200"/>
              </a:spcAft>
              <a:buClr>
                <a:srgbClr val="191B0E"/>
              </a:buClr>
              <a:buFont typeface="Source Sans Pro"/>
              <a:buNone/>
            </a:pPr>
            <a:r>
              <a:rPr lang="en-US" altLang="zh-CN" sz="1200" b="1" smtClean="0">
                <a:solidFill>
                  <a:srgbClr val="191B0E"/>
                </a:solidFill>
                <a:latin typeface="Arial" charset="0"/>
                <a:ea typeface="宋体" charset="-122"/>
                <a:cs typeface="Arial" charset="0"/>
              </a:rPr>
              <a:t>Residuals:</a:t>
            </a:r>
          </a:p>
          <a:p>
            <a:pPr marL="382588" indent="-255588" eaLnBrk="1" hangingPunct="1">
              <a:lnSpc>
                <a:spcPct val="94000"/>
              </a:lnSpc>
              <a:spcBef>
                <a:spcPct val="0"/>
              </a:spcBef>
              <a:spcAft>
                <a:spcPts val="200"/>
              </a:spcAft>
              <a:buClr>
                <a:srgbClr val="191B0E"/>
              </a:buClr>
              <a:buFont typeface="Source Sans Pro"/>
              <a:buNone/>
            </a:pPr>
            <a:r>
              <a:rPr lang="en-US" altLang="zh-CN" sz="1200" b="1" smtClean="0">
                <a:solidFill>
                  <a:srgbClr val="191B0E"/>
                </a:solidFill>
                <a:latin typeface="Arial" charset="0"/>
                <a:ea typeface="宋体" charset="-122"/>
                <a:cs typeface="Arial" charset="0"/>
              </a:rPr>
              <a:t>	Min  	1Q  Median  	3Q 	Max</a:t>
            </a:r>
          </a:p>
          <a:p>
            <a:pPr marL="382588" indent="-255588" eaLnBrk="1" hangingPunct="1">
              <a:lnSpc>
                <a:spcPct val="94000"/>
              </a:lnSpc>
              <a:spcBef>
                <a:spcPct val="0"/>
              </a:spcBef>
              <a:spcAft>
                <a:spcPts val="200"/>
              </a:spcAft>
              <a:buClr>
                <a:srgbClr val="191B0E"/>
              </a:buClr>
              <a:buFont typeface="Source Sans Pro"/>
              <a:buNone/>
            </a:pPr>
            <a:r>
              <a:rPr lang="en-US" altLang="zh-CN" sz="1200" b="1" smtClean="0">
                <a:solidFill>
                  <a:srgbClr val="191B0E"/>
                </a:solidFill>
                <a:latin typeface="Arial" charset="0"/>
                <a:ea typeface="宋体" charset="-122"/>
                <a:cs typeface="Arial" charset="0"/>
              </a:rPr>
              <a:t>-96.992 -31.451   5.846  30.777  83.179 </a:t>
            </a:r>
          </a:p>
          <a:p>
            <a:pPr marL="382588" indent="-255588" eaLnBrk="1" hangingPunct="1">
              <a:lnSpc>
                <a:spcPct val="94000"/>
              </a:lnSpc>
              <a:spcBef>
                <a:spcPct val="0"/>
              </a:spcBef>
              <a:spcAft>
                <a:spcPts val="200"/>
              </a:spcAft>
              <a:buClr>
                <a:srgbClr val="191B0E"/>
              </a:buClr>
              <a:buFont typeface="Source Sans Pro"/>
              <a:buNone/>
            </a:pPr>
            <a:endParaRPr lang="zh-CN" altLang="zh-CN" sz="1200" b="1" smtClean="0">
              <a:solidFill>
                <a:srgbClr val="191B0E"/>
              </a:solidFill>
              <a:latin typeface="Arial" charset="0"/>
              <a:cs typeface="Arial" charset="0"/>
            </a:endParaRP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Coefficients:</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                      Estimate Std. Error    t value  Pr(&gt;|t|)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(Intercept)   1.202e+06  6.212e+05   1.935   0.0636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IMPORT       -5.025e+03  2.698e+03  -1.863  0.0734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UI                 -1.918e+05  9.127e+04  -2.102   </a:t>
            </a:r>
            <a:r>
              <a:rPr lang="en-US" altLang="zh-CN" sz="1200" b="1" smtClean="0">
                <a:solidFill>
                  <a:srgbClr val="FF0000"/>
                </a:solidFill>
                <a:latin typeface="Arial" charset="0"/>
                <a:ea typeface="宋体" charset="-122"/>
                <a:cs typeface="Arial" charset="0"/>
              </a:rPr>
              <a:t>0.0450</a:t>
            </a:r>
            <a:r>
              <a:rPr lang="en-US" altLang="zh-CN" sz="1200" b="1" smtClean="0">
                <a:solidFill>
                  <a:srgbClr val="191B0E"/>
                </a:solidFill>
                <a:latin typeface="Arial" charset="0"/>
                <a:ea typeface="宋体" charset="-122"/>
                <a:cs typeface="Arial" charset="0"/>
              </a:rPr>
              <a:t>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RI                  -5.127e+03  2.631e+03  -1.949   0.0618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IMPORT:UI     8.030e+02  3.974e+02   2.021   0.0533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IMPORT:RI     2.150e+01  1.143e+01   1.881   0.0708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UI:RI                8.202e+02  3.870e+02   2.119  </a:t>
            </a:r>
            <a:r>
              <a:rPr lang="en-US" altLang="zh-CN" sz="1200" b="1" smtClean="0">
                <a:solidFill>
                  <a:srgbClr val="FF0000"/>
                </a:solidFill>
                <a:latin typeface="Arial" charset="0"/>
                <a:ea typeface="宋体" charset="-122"/>
                <a:cs typeface="Arial" charset="0"/>
              </a:rPr>
              <a:t> 0.0434</a:t>
            </a:r>
            <a:r>
              <a:rPr lang="en-US" altLang="zh-CN" sz="1200" b="1" smtClean="0">
                <a:solidFill>
                  <a:srgbClr val="191B0E"/>
                </a:solidFill>
                <a:latin typeface="Arial" charset="0"/>
                <a:ea typeface="宋体" charset="-122"/>
                <a:cs typeface="Arial" charset="0"/>
              </a:rPr>
              <a:t>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IMPORT:UI:RI -3.437e+00  1.685e+00  -2.039   0.0513 .</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Residual standard error: 48.03 on 27 degrees of freedom</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Multiple R-squared:  0.9513,	Adjusted R-squared:  0.9386</a:t>
            </a:r>
          </a:p>
          <a:p>
            <a:pPr marL="382588" indent="-255588" eaLnBrk="1" hangingPunct="1">
              <a:lnSpc>
                <a:spcPct val="94000"/>
              </a:lnSpc>
              <a:spcBef>
                <a:spcPct val="0"/>
              </a:spcBef>
              <a:spcAft>
                <a:spcPts val="200"/>
              </a:spcAft>
              <a:buClr>
                <a:srgbClr val="000000"/>
              </a:buClr>
              <a:buSzPct val="92000"/>
            </a:pPr>
            <a:r>
              <a:rPr lang="en-US" altLang="zh-CN" sz="1200" b="1" smtClean="0">
                <a:solidFill>
                  <a:srgbClr val="191B0E"/>
                </a:solidFill>
                <a:latin typeface="Arial" charset="0"/>
                <a:ea typeface="宋体" charset="-122"/>
                <a:cs typeface="Arial" charset="0"/>
              </a:rPr>
              <a:t>F-statistic:  75.3 on 7 and 27 DF,  p-value: 4.676e-16</a:t>
            </a:r>
          </a:p>
          <a:p>
            <a:pPr marL="382588" indent="-255588" eaLnBrk="1" hangingPunct="1">
              <a:lnSpc>
                <a:spcPct val="94000"/>
              </a:lnSpc>
              <a:spcBef>
                <a:spcPct val="0"/>
              </a:spcBef>
              <a:spcAft>
                <a:spcPts val="200"/>
              </a:spcAft>
              <a:buClr>
                <a:srgbClr val="191B0E"/>
              </a:buClr>
              <a:buFont typeface="Source Sans Pro"/>
              <a:buNone/>
            </a:pPr>
            <a:endParaRPr lang="zh-CN" altLang="zh-CN" sz="1200" b="1" smtClean="0">
              <a:solidFill>
                <a:srgbClr val="191B0E"/>
              </a:solidFill>
              <a:latin typeface="Source Sans Pro"/>
              <a:cs typeface="Arial" charset="0"/>
              <a:sym typeface="Source Sans Pro"/>
            </a:endParaRPr>
          </a:p>
        </p:txBody>
      </p:sp>
      <p:pic>
        <p:nvPicPr>
          <p:cNvPr id="61444" name="Shape 298"/>
          <p:cNvPicPr preferRelativeResize="0">
            <a:picLocks noChangeAspect="1" noChangeArrowheads="1"/>
          </p:cNvPicPr>
          <p:nvPr/>
        </p:nvPicPr>
        <p:blipFill>
          <a:blip r:embed="rId3"/>
          <a:srcRect/>
          <a:stretch>
            <a:fillRect/>
          </a:stretch>
        </p:blipFill>
        <p:spPr bwMode="auto">
          <a:xfrm>
            <a:off x="698500" y="0"/>
            <a:ext cx="6870700" cy="6858000"/>
          </a:xfrm>
          <a:prstGeom prst="rect">
            <a:avLst/>
          </a:prstGeom>
          <a:noFill/>
          <a:ln w="9525">
            <a:noFill/>
            <a:miter lim="800000"/>
            <a:headEnd/>
            <a:tailEnd/>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99"/>
          <p:cNvSpPr txBox="1">
            <a:spLocks noGrp="1"/>
          </p:cNvSpPr>
          <p:nvPr>
            <p:ph type="title"/>
          </p:nvPr>
        </p:nvSpPr>
        <p:spPr>
          <a:xfrm>
            <a:off x="1371600" y="685800"/>
            <a:ext cx="9601200" cy="1485900"/>
          </a:xfrm>
        </p:spPr>
        <p:txBody>
          <a:bodyPr tIns="45700" bIns="45700"/>
          <a:lstStyle/>
          <a:p>
            <a:pPr eaLnBrk="1" hangingPunct="1">
              <a:spcBef>
                <a:spcPct val="0"/>
              </a:spcBef>
              <a:buClr>
                <a:srgbClr val="191B0E"/>
              </a:buClr>
              <a:buSzPct val="25000"/>
            </a:pPr>
            <a:r>
              <a:rPr lang="en-US" altLang="zh-CN" smtClean="0">
                <a:solidFill>
                  <a:srgbClr val="191B0E"/>
                </a:solidFill>
                <a:ea typeface="宋体" charset="-122"/>
                <a:cs typeface="Arial" charset="0"/>
              </a:rPr>
              <a:t>Agenda</a:t>
            </a:r>
          </a:p>
        </p:txBody>
      </p:sp>
      <p:sp>
        <p:nvSpPr>
          <p:cNvPr id="100" name="Shape 100"/>
          <p:cNvSpPr txBox="1">
            <a:spLocks noGrp="1"/>
          </p:cNvSpPr>
          <p:nvPr>
            <p:ph type="body" idx="1"/>
          </p:nvPr>
        </p:nvSpPr>
        <p:spPr>
          <a:xfrm>
            <a:off x="1371600" y="1646238"/>
            <a:ext cx="9601200" cy="4221162"/>
          </a:xfrm>
        </p:spPr>
        <p:txBody>
          <a:bodyPr tIns="45700" bIns="45700">
            <a:noAutofit/>
          </a:bodyPr>
          <a:lstStyle/>
          <a:p>
            <a:pPr marL="382588" indent="-382588" eaLnBrk="1" hangingPunct="1">
              <a:spcBef>
                <a:spcPct val="0"/>
              </a:spcBef>
              <a:spcAft>
                <a:spcPct val="0"/>
              </a:spcAft>
              <a:buClr>
                <a:srgbClr val="191B0E"/>
              </a:buClr>
              <a:buSzTx/>
            </a:pPr>
            <a:r>
              <a:rPr lang="en-US" altLang="zh-CN" smtClean="0">
                <a:solidFill>
                  <a:srgbClr val="191B0E"/>
                </a:solidFill>
                <a:ea typeface="宋体" charset="-122"/>
                <a:cs typeface="Arial" charset="0"/>
              </a:rPr>
              <a:t>Introduction </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Data Source</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Focusing topic</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Preprocessing</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Data Analysis Model and Tool</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Analysis</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Conclusion</a:t>
            </a:r>
          </a:p>
          <a:p>
            <a:pPr marL="382588" indent="-382588" eaLnBrk="1" hangingPunct="1">
              <a:spcBef>
                <a:spcPts val="1200"/>
              </a:spcBef>
              <a:spcAft>
                <a:spcPct val="0"/>
              </a:spcAft>
              <a:buClr>
                <a:srgbClr val="191B0E"/>
              </a:buClr>
              <a:buSzPct val="25000"/>
              <a:buFont typeface="Source Sans Pro"/>
              <a:buNone/>
            </a:pPr>
            <a:endParaRPr lang="zh-CN" altLang="en-US" smtClean="0">
              <a:solidFill>
                <a:srgbClr val="191B0E"/>
              </a:solidFill>
              <a:ea typeface="宋体" charset="-122"/>
              <a:cs typeface="Arial" charset="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WordArt 5"/>
          <p:cNvSpPr>
            <a:spLocks noChangeArrowheads="1" noChangeShapeType="1" noTextEdit="1"/>
          </p:cNvSpPr>
          <p:nvPr/>
        </p:nvSpPr>
        <p:spPr bwMode="auto">
          <a:xfrm>
            <a:off x="800100" y="206375"/>
            <a:ext cx="3251200" cy="1504950"/>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宋体"/>
              </a:rPr>
              <a:t>Map</a:t>
            </a:r>
            <a:endPar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宋体"/>
            </a:endParaRPr>
          </a:p>
        </p:txBody>
      </p:sp>
      <p:sp>
        <p:nvSpPr>
          <p:cNvPr id="74758" name="Text Box 6"/>
          <p:cNvSpPr txBox="1">
            <a:spLocks noChangeArrowheads="1"/>
          </p:cNvSpPr>
          <p:nvPr/>
        </p:nvSpPr>
        <p:spPr bwMode="auto">
          <a:xfrm>
            <a:off x="881063" y="1808163"/>
            <a:ext cx="8947150" cy="641350"/>
          </a:xfrm>
          <a:prstGeom prst="rect">
            <a:avLst/>
          </a:prstGeom>
          <a:noFill/>
          <a:ln w="9525">
            <a:noFill/>
            <a:miter lim="800000"/>
            <a:headEnd/>
            <a:tailEnd/>
          </a:ln>
          <a:effectLst/>
        </p:spPr>
        <p:txBody>
          <a:bodyPr>
            <a:spAutoFit/>
          </a:bodyPr>
          <a:lstStyle/>
          <a:p>
            <a:r>
              <a:rPr lang="en-US" altLang="zh-CN" sz="1800">
                <a:solidFill>
                  <a:schemeClr val="tx1"/>
                </a:solidFill>
              </a:rPr>
              <a:t>1. Get map coordinates for the conterminous U.S. states and make an empty map using an Albers projection. </a:t>
            </a:r>
          </a:p>
        </p:txBody>
      </p:sp>
      <p:pic>
        <p:nvPicPr>
          <p:cNvPr id="74759" name="Picture 7" descr="Albers projection"/>
          <p:cNvPicPr>
            <a:picLocks noChangeAspect="1" noChangeArrowheads="1"/>
          </p:cNvPicPr>
          <p:nvPr/>
        </p:nvPicPr>
        <p:blipFill>
          <a:blip r:embed="rId2"/>
          <a:srcRect/>
          <a:stretch>
            <a:fillRect/>
          </a:stretch>
        </p:blipFill>
        <p:spPr bwMode="auto">
          <a:xfrm>
            <a:off x="2079625" y="2590800"/>
            <a:ext cx="7086600" cy="42672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2152650" y="1287463"/>
            <a:ext cx="7542213" cy="2282825"/>
          </a:xfrm>
          <a:prstGeom prst="rect">
            <a:avLst/>
          </a:prstGeom>
          <a:noFill/>
          <a:ln w="9525">
            <a:noFill/>
            <a:miter lim="800000"/>
            <a:headEnd/>
            <a:tailEnd/>
          </a:ln>
          <a:effectLst/>
        </p:spPr>
        <p:txBody>
          <a:bodyPr>
            <a:spAutoFit/>
          </a:bodyPr>
          <a:lstStyle/>
          <a:p>
            <a:r>
              <a:rPr lang="en-US" altLang="zh-CN" sz="2400">
                <a:solidFill>
                  <a:schemeClr val="tx1"/>
                </a:solidFill>
              </a:rPr>
              <a:t>2.The data.file row.names are state names that start with a capital letter, so we converted the state names to lower case and added this in a new column, in order to match the region column of stateMap boundary file data. Then we could merge our own data frame with boundary file using lower case column.</a:t>
            </a:r>
          </a:p>
        </p:txBody>
      </p:sp>
      <p:pic>
        <p:nvPicPr>
          <p:cNvPr id="75781" name="Picture 5" descr="merge state names"/>
          <p:cNvPicPr>
            <a:picLocks noChangeAspect="1" noChangeArrowheads="1"/>
          </p:cNvPicPr>
          <p:nvPr/>
        </p:nvPicPr>
        <p:blipFill>
          <a:blip r:embed="rId2"/>
          <a:srcRect/>
          <a:stretch>
            <a:fillRect/>
          </a:stretch>
        </p:blipFill>
        <p:spPr bwMode="auto">
          <a:xfrm>
            <a:off x="1733550" y="4514850"/>
            <a:ext cx="8610600" cy="1905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a:spLocks noChangeArrowheads="1"/>
          </p:cNvSpPr>
          <p:nvPr/>
        </p:nvSpPr>
        <p:spPr bwMode="auto">
          <a:xfrm>
            <a:off x="1516063" y="1030288"/>
            <a:ext cx="8245475" cy="1006475"/>
          </a:xfrm>
          <a:prstGeom prst="rect">
            <a:avLst/>
          </a:prstGeom>
          <a:noFill/>
          <a:ln w="9525">
            <a:noFill/>
            <a:miter lim="800000"/>
            <a:headEnd/>
            <a:tailEnd/>
          </a:ln>
          <a:effectLst/>
        </p:spPr>
        <p:txBody>
          <a:bodyPr>
            <a:spAutoFit/>
          </a:bodyPr>
          <a:lstStyle/>
          <a:p>
            <a:r>
              <a:rPr lang="en-US" altLang="zh-CN" sz="2000">
                <a:solidFill>
                  <a:schemeClr val="tx1"/>
                </a:solidFill>
              </a:rPr>
              <a:t>3. In order to color all the states in the map with different colors, we used the quantile function to obtain quintile classes, and sorted the states into 5 classes with roughly the 20% states falling.</a:t>
            </a:r>
          </a:p>
        </p:txBody>
      </p:sp>
      <p:pic>
        <p:nvPicPr>
          <p:cNvPr id="76805" name="Picture 5" descr="U"/>
          <p:cNvPicPr>
            <a:picLocks noChangeAspect="1" noChangeArrowheads="1"/>
          </p:cNvPicPr>
          <p:nvPr/>
        </p:nvPicPr>
        <p:blipFill>
          <a:blip r:embed="rId2"/>
          <a:srcRect/>
          <a:stretch>
            <a:fillRect/>
          </a:stretch>
        </p:blipFill>
        <p:spPr bwMode="auto">
          <a:xfrm>
            <a:off x="1724025" y="2551113"/>
            <a:ext cx="6699250" cy="4306887"/>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2519363" y="792163"/>
            <a:ext cx="6400800" cy="701675"/>
          </a:xfrm>
          <a:prstGeom prst="rect">
            <a:avLst/>
          </a:prstGeom>
          <a:noFill/>
          <a:ln w="9525">
            <a:noFill/>
            <a:miter lim="800000"/>
            <a:headEnd/>
            <a:tailEnd/>
          </a:ln>
          <a:effectLst/>
        </p:spPr>
        <p:txBody>
          <a:bodyPr>
            <a:spAutoFit/>
          </a:bodyPr>
          <a:lstStyle/>
          <a:p>
            <a:r>
              <a:rPr lang="en-US" altLang="zh-CN" sz="2000">
                <a:solidFill>
                  <a:schemeClr val="tx1"/>
                </a:solidFill>
              </a:rPr>
              <a:t>4. In the same way, we also drew choropleth map, using the data of U.S. imports of goods by States.</a:t>
            </a:r>
          </a:p>
        </p:txBody>
      </p:sp>
      <p:pic>
        <p:nvPicPr>
          <p:cNvPr id="77829" name="Picture 5" descr="U"/>
          <p:cNvPicPr>
            <a:picLocks noChangeAspect="1" noChangeArrowheads="1"/>
          </p:cNvPicPr>
          <p:nvPr/>
        </p:nvPicPr>
        <p:blipFill>
          <a:blip r:embed="rId2"/>
          <a:srcRect/>
          <a:stretch>
            <a:fillRect/>
          </a:stretch>
        </p:blipFill>
        <p:spPr bwMode="auto">
          <a:xfrm>
            <a:off x="2138363" y="2163763"/>
            <a:ext cx="6781800" cy="44196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a:spLocks noChangeArrowheads="1"/>
          </p:cNvSpPr>
          <p:nvPr/>
        </p:nvSpPr>
        <p:spPr bwMode="auto">
          <a:xfrm>
            <a:off x="3079750" y="2938463"/>
            <a:ext cx="5334000" cy="3525837"/>
          </a:xfrm>
          <a:prstGeom prst="rect">
            <a:avLst/>
          </a:prstGeom>
          <a:noFill/>
          <a:ln w="9525">
            <a:noFill/>
            <a:miter lim="800000"/>
            <a:headEnd/>
            <a:tailEnd/>
          </a:ln>
          <a:effectLst/>
        </p:spPr>
        <p:txBody>
          <a:bodyPr>
            <a:spAutoFit/>
          </a:bodyPr>
          <a:lstStyle/>
          <a:p>
            <a:pPr>
              <a:spcBef>
                <a:spcPct val="50000"/>
              </a:spcBef>
            </a:pPr>
            <a:r>
              <a:rPr lang="en-US" altLang="zh-CN" sz="1800">
                <a:solidFill>
                  <a:schemeClr val="tx1"/>
                </a:solidFill>
              </a:rPr>
              <a:t>All we did above are about single map on the data frame of exports and imports. We cannot see the difference and connection through only these two plots. Somehow, assume that one rich place is supposed to have a much bigger value in imports than exports because people are so rich that they can consume more goods than people do who are living in poverty. Therefore, this time, we put the data of exports and imports together and sort them to see which of states seem relatively rich in this project. </a:t>
            </a:r>
          </a:p>
          <a:p>
            <a:pPr>
              <a:spcBef>
                <a:spcPct val="50000"/>
              </a:spcBef>
            </a:pPr>
            <a:endParaRPr lang="en-US" altLang="zh-CN" sz="1800">
              <a:solidFill>
                <a:schemeClr val="tx1"/>
              </a:solidFill>
            </a:endParaRPr>
          </a:p>
        </p:txBody>
      </p:sp>
      <p:sp>
        <p:nvSpPr>
          <p:cNvPr id="80901" name="WordArt 5"/>
          <p:cNvSpPr>
            <a:spLocks noChangeArrowheads="1" noChangeShapeType="1" noTextEdit="1"/>
          </p:cNvSpPr>
          <p:nvPr/>
        </p:nvSpPr>
        <p:spPr bwMode="auto">
          <a:xfrm>
            <a:off x="3689350" y="271463"/>
            <a:ext cx="4495800" cy="2057400"/>
          </a:xfrm>
          <a:prstGeom prst="rect">
            <a:avLst/>
          </a:prstGeom>
        </p:spPr>
        <p:txBody>
          <a:bodyPr wrap="none" fromWordArt="1">
            <a:prstTxWarp prst="textSlantUp">
              <a:avLst>
                <a:gd name="adj" fmla="val 32056"/>
              </a:avLst>
            </a:prstTxWarp>
          </a:bodyPr>
          <a:lstStyle/>
          <a:p>
            <a:pPr algn="ctr"/>
            <a:r>
              <a:rPr lang="en-US" altLang="zh-CN"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宋体"/>
              </a:rPr>
              <a:t>Consider</a:t>
            </a:r>
            <a:endParaRPr lang="zh-CN" alt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宋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2190750" y="1517650"/>
            <a:ext cx="6400800" cy="461962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1"/>
                </a:solidFill>
              </a:rPr>
              <a:t>5. As it said above, in the package of micromapST, the states of Alaska, Hawaii and D.C. are included, so we re-added them into the data frame. Moreover, we merged the data sets of “exports” and “imports” through “State” column, and added a new column to calculate the difference between imports and exports.</a:t>
            </a:r>
          </a:p>
          <a:p>
            <a:pPr>
              <a:spcBef>
                <a:spcPct val="50000"/>
              </a:spcBef>
            </a:pPr>
            <a:endParaRPr lang="en-US" altLang="zh-CN" sz="2000">
              <a:solidFill>
                <a:schemeClr val="tx1"/>
              </a:solidFill>
            </a:endParaRPr>
          </a:p>
          <a:p>
            <a:pPr>
              <a:spcBef>
                <a:spcPct val="50000"/>
              </a:spcBef>
            </a:pPr>
            <a:r>
              <a:rPr lang="en-US" altLang="zh-CN" sz="2000">
                <a:solidFill>
                  <a:schemeClr val="tx1"/>
                </a:solidFill>
              </a:rPr>
              <a:t>Through a panel, I exported two MicromapST plot.</a:t>
            </a:r>
          </a:p>
          <a:p>
            <a:pPr>
              <a:spcBef>
                <a:spcPct val="50000"/>
              </a:spcBef>
            </a:pPr>
            <a:r>
              <a:rPr lang="en-US" altLang="zh-CN" sz="2000">
                <a:solidFill>
                  <a:schemeClr val="tx1"/>
                </a:solidFill>
              </a:rPr>
              <a:t>(Both of them sorted by the value of “Imports-Exports”)</a:t>
            </a:r>
          </a:p>
          <a:p>
            <a:pPr>
              <a:spcBef>
                <a:spcPct val="50000"/>
              </a:spcBef>
            </a:pPr>
            <a:endParaRPr lang="en-US" altLang="zh-CN" sz="2000">
              <a:solidFill>
                <a:schemeClr val="tx1"/>
              </a:solidFill>
            </a:endParaRPr>
          </a:p>
          <a:p>
            <a:pPr>
              <a:spcBef>
                <a:spcPct val="50000"/>
              </a:spcBef>
            </a:pPr>
            <a:r>
              <a:rPr lang="en-US" altLang="zh-CN" sz="1800">
                <a:solidFill>
                  <a:schemeClr val="tx1"/>
                </a:solidFill>
                <a:hlinkClick r:id="rId2" action="ppaction://hlinkfile"/>
              </a:rPr>
              <a:t>Combination Dots.pdf</a:t>
            </a:r>
            <a:endParaRPr lang="en-US" altLang="zh-CN" sz="1800">
              <a:solidFill>
                <a:schemeClr val="tx1"/>
              </a:solidFill>
            </a:endParaRPr>
          </a:p>
          <a:p>
            <a:pPr>
              <a:spcBef>
                <a:spcPct val="50000"/>
              </a:spcBef>
            </a:pPr>
            <a:r>
              <a:rPr lang="en-US" altLang="zh-CN" sz="1800">
                <a:solidFill>
                  <a:schemeClr val="tx1"/>
                </a:solidFill>
                <a:hlinkClick r:id="rId3" action="ppaction://hlinkfile"/>
              </a:rPr>
              <a:t>Combination Arrows.pdf</a:t>
            </a:r>
            <a:r>
              <a:rPr lang="en-US" altLang="zh-CN" sz="2000">
                <a:solidFill>
                  <a:schemeClr val="tx1"/>
                </a:solidFill>
                <a:hlinkClick r:id="rId3" action="ppaction://hlinkfile"/>
              </a:rPr>
              <a:t> </a:t>
            </a:r>
            <a:endParaRPr lang="en-US" altLang="zh-CN" sz="200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descr="Imports_confidence interval"/>
          <p:cNvPicPr>
            <a:picLocks noChangeAspect="1" noChangeArrowheads="1"/>
          </p:cNvPicPr>
          <p:nvPr/>
        </p:nvPicPr>
        <p:blipFill>
          <a:blip r:embed="rId2"/>
          <a:srcRect/>
          <a:stretch>
            <a:fillRect/>
          </a:stretch>
        </p:blipFill>
        <p:spPr bwMode="auto">
          <a:xfrm>
            <a:off x="7142163" y="2206625"/>
            <a:ext cx="3627437" cy="4651375"/>
          </a:xfrm>
          <a:prstGeom prst="rect">
            <a:avLst/>
          </a:prstGeom>
          <a:noFill/>
        </p:spPr>
      </p:pic>
      <p:pic>
        <p:nvPicPr>
          <p:cNvPr id="79877" name="Picture 5" descr="Exports_confidence interval"/>
          <p:cNvPicPr>
            <a:picLocks noChangeAspect="1" noChangeArrowheads="1"/>
          </p:cNvPicPr>
          <p:nvPr/>
        </p:nvPicPr>
        <p:blipFill>
          <a:blip r:embed="rId3"/>
          <a:srcRect/>
          <a:stretch>
            <a:fillRect/>
          </a:stretch>
        </p:blipFill>
        <p:spPr bwMode="auto">
          <a:xfrm>
            <a:off x="1622425" y="2262188"/>
            <a:ext cx="3587750" cy="4595812"/>
          </a:xfrm>
          <a:prstGeom prst="rect">
            <a:avLst/>
          </a:prstGeom>
          <a:noFill/>
        </p:spPr>
      </p:pic>
      <p:sp>
        <p:nvSpPr>
          <p:cNvPr id="79878" name="Text Box 6"/>
          <p:cNvSpPr txBox="1">
            <a:spLocks noChangeArrowheads="1"/>
          </p:cNvSpPr>
          <p:nvPr/>
        </p:nvSpPr>
        <p:spPr bwMode="auto">
          <a:xfrm>
            <a:off x="2640013" y="193675"/>
            <a:ext cx="7651750" cy="2100263"/>
          </a:xfrm>
          <a:prstGeom prst="rect">
            <a:avLst/>
          </a:prstGeom>
          <a:noFill/>
          <a:ln w="9525">
            <a:noFill/>
            <a:miter lim="800000"/>
            <a:headEnd/>
            <a:tailEnd/>
          </a:ln>
          <a:effectLst/>
        </p:spPr>
        <p:txBody>
          <a:bodyPr>
            <a:spAutoFit/>
          </a:bodyPr>
          <a:lstStyle/>
          <a:p>
            <a:pPr>
              <a:spcBef>
                <a:spcPct val="50000"/>
              </a:spcBef>
            </a:pPr>
            <a:r>
              <a:rPr lang="en-US" altLang="zh-CN" sz="2400">
                <a:solidFill>
                  <a:schemeClr val="tx1"/>
                </a:solidFill>
              </a:rPr>
              <a:t>6. We used Matlab to calculate the confidence intervals of exports and imports, as shown below.  Then based on this, we drew the maptail and dots with confidence intervals.</a:t>
            </a:r>
          </a:p>
          <a:p>
            <a:pPr>
              <a:spcBef>
                <a:spcPct val="50000"/>
              </a:spcBef>
            </a:pPr>
            <a:r>
              <a:rPr lang="en-US" altLang="zh-CN" sz="2400">
                <a:solidFill>
                  <a:schemeClr val="tx1"/>
                </a:solidFill>
                <a:hlinkClick r:id="rId4" action="ppaction://hlinkfile"/>
              </a:rPr>
              <a:t>Combination of Exports and Imports DotConf</a:t>
            </a:r>
            <a:endParaRPr lang="en-US" altLang="zh-CN" sz="240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descr="colnames2"/>
          <p:cNvPicPr>
            <a:picLocks noChangeAspect="1" noChangeArrowheads="1"/>
          </p:cNvPicPr>
          <p:nvPr/>
        </p:nvPicPr>
        <p:blipFill>
          <a:blip r:embed="rId2"/>
          <a:srcRect/>
          <a:stretch>
            <a:fillRect/>
          </a:stretch>
        </p:blipFill>
        <p:spPr bwMode="auto">
          <a:xfrm>
            <a:off x="1254125" y="6448425"/>
            <a:ext cx="8915400" cy="409575"/>
          </a:xfrm>
          <a:prstGeom prst="rect">
            <a:avLst/>
          </a:prstGeom>
          <a:noFill/>
        </p:spPr>
      </p:pic>
      <p:sp>
        <p:nvSpPr>
          <p:cNvPr id="81925" name="Text Box 5"/>
          <p:cNvSpPr txBox="1">
            <a:spLocks noChangeArrowheads="1"/>
          </p:cNvSpPr>
          <p:nvPr/>
        </p:nvSpPr>
        <p:spPr bwMode="auto">
          <a:xfrm>
            <a:off x="1320800" y="333375"/>
            <a:ext cx="10410825" cy="4216400"/>
          </a:xfrm>
          <a:prstGeom prst="rect">
            <a:avLst/>
          </a:prstGeom>
          <a:noFill/>
          <a:ln w="9525">
            <a:noFill/>
            <a:miter lim="800000"/>
            <a:headEnd/>
            <a:tailEnd/>
          </a:ln>
          <a:effectLst/>
        </p:spPr>
        <p:txBody>
          <a:bodyPr>
            <a:spAutoFit/>
          </a:bodyPr>
          <a:lstStyle/>
          <a:p>
            <a:pPr marL="342900" indent="-342900">
              <a:spcBef>
                <a:spcPct val="50000"/>
              </a:spcBef>
            </a:pPr>
            <a:r>
              <a:rPr lang="en-US" altLang="zh-CN" sz="1800">
                <a:solidFill>
                  <a:schemeClr val="tx1"/>
                </a:solidFill>
              </a:rPr>
              <a:t>Improvement:</a:t>
            </a:r>
          </a:p>
          <a:p>
            <a:pPr marL="342900" indent="-342900">
              <a:spcBef>
                <a:spcPct val="50000"/>
              </a:spcBef>
              <a:buFontTx/>
              <a:buAutoNum type="arabicPeriod"/>
            </a:pPr>
            <a:r>
              <a:rPr lang="en-US" altLang="zh-CN" sz="1800">
                <a:solidFill>
                  <a:schemeClr val="tx1"/>
                </a:solidFill>
              </a:rPr>
              <a:t>There are many column I preprocessed, but I didn’t use it to analyze. (like percentages, manufactured and non-manufactured goods.)</a:t>
            </a:r>
          </a:p>
          <a:p>
            <a:pPr marL="342900" indent="-342900">
              <a:spcBef>
                <a:spcPct val="50000"/>
              </a:spcBef>
              <a:buFontTx/>
              <a:buAutoNum type="arabicPeriod"/>
            </a:pPr>
            <a:r>
              <a:rPr lang="en-US" altLang="zh-CN" sz="1800">
                <a:solidFill>
                  <a:schemeClr val="tx1"/>
                </a:solidFill>
              </a:rPr>
              <a:t>In the Albers equal area conic projection, we can add the states of Alaska, Hawaii, Puerto Rico and US Virginia Island into Map_States. </a:t>
            </a:r>
          </a:p>
          <a:p>
            <a:pPr marL="342900" indent="-342900">
              <a:spcBef>
                <a:spcPct val="50000"/>
              </a:spcBef>
              <a:buFontTx/>
              <a:buAutoNum type="arabicPeriod"/>
            </a:pPr>
            <a:r>
              <a:rPr lang="en-US" altLang="zh-CN" sz="1800">
                <a:solidFill>
                  <a:schemeClr val="tx1"/>
                </a:solidFill>
              </a:rPr>
              <a:t>We can change the scale and limitation of axis, and set the breaks in each axis.</a:t>
            </a:r>
          </a:p>
          <a:p>
            <a:pPr marL="342900" indent="-342900">
              <a:spcBef>
                <a:spcPct val="50000"/>
              </a:spcBef>
              <a:buFontTx/>
              <a:buAutoNum type="arabicPeriod"/>
            </a:pPr>
            <a:r>
              <a:rPr lang="en-US" altLang="zh-CN" sz="1800">
                <a:solidFill>
                  <a:schemeClr val="tx1"/>
                </a:solidFill>
              </a:rPr>
              <a:t>If the engineer add more boundary data into data. frame, then we could set the filling gradient. ‘Cause the data set is not accurate enough, and pixel is not enough either, I tried once before, but the result is blur.</a:t>
            </a:r>
          </a:p>
          <a:p>
            <a:pPr marL="342900" indent="-342900">
              <a:spcBef>
                <a:spcPct val="50000"/>
              </a:spcBef>
              <a:buFontTx/>
              <a:buAutoNum type="arabicPeriod"/>
            </a:pPr>
            <a:r>
              <a:rPr lang="en-US" altLang="zh-CN" sz="1800">
                <a:solidFill>
                  <a:schemeClr val="tx1"/>
                </a:solidFill>
              </a:rPr>
              <a:t>We can add more boundary of other nations into data. frame, then we could also analyze other countries in that way.</a:t>
            </a:r>
          </a:p>
          <a:p>
            <a:pPr marL="342900" indent="-342900">
              <a:spcBef>
                <a:spcPct val="50000"/>
              </a:spcBef>
              <a:buFontTx/>
              <a:buAutoNum type="arabicPeriod"/>
            </a:pPr>
            <a:endParaRPr lang="en-US" altLang="zh-CN" sz="1800">
              <a:solidFill>
                <a:schemeClr val="tx1"/>
              </a:solidFill>
            </a:endParaRPr>
          </a:p>
        </p:txBody>
      </p:sp>
      <p:pic>
        <p:nvPicPr>
          <p:cNvPr id="81926" name="Picture 6" descr="colnames"/>
          <p:cNvPicPr>
            <a:picLocks noChangeAspect="1" noChangeArrowheads="1"/>
          </p:cNvPicPr>
          <p:nvPr/>
        </p:nvPicPr>
        <p:blipFill>
          <a:blip r:embed="rId3"/>
          <a:srcRect/>
          <a:stretch>
            <a:fillRect/>
          </a:stretch>
        </p:blipFill>
        <p:spPr bwMode="auto">
          <a:xfrm>
            <a:off x="2478088" y="4664075"/>
            <a:ext cx="5915025" cy="173355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hape 303"/>
          <p:cNvSpPr txBox="1">
            <a:spLocks noGrp="1"/>
          </p:cNvSpPr>
          <p:nvPr>
            <p:ph type="title"/>
          </p:nvPr>
        </p:nvSpPr>
        <p:spPr>
          <a:xfrm>
            <a:off x="1371600" y="685800"/>
            <a:ext cx="9601200" cy="1485900"/>
          </a:xfrm>
        </p:spPr>
        <p:txBody>
          <a:bodyPr/>
          <a:lstStyle/>
          <a:p>
            <a:pPr eaLnBrk="1" hangingPunct="1">
              <a:lnSpc>
                <a:spcPct val="89000"/>
              </a:lnSpc>
              <a:spcBef>
                <a:spcPct val="0"/>
              </a:spcBef>
              <a:buClr>
                <a:srgbClr val="191B0E"/>
              </a:buClr>
              <a:buFont typeface="Source Sans Pro"/>
              <a:buNone/>
            </a:pPr>
            <a:r>
              <a:rPr lang="en-US" altLang="zh-CN" sz="4400" smtClean="0">
                <a:solidFill>
                  <a:srgbClr val="191B0E"/>
                </a:solidFill>
                <a:latin typeface="Source Sans Pro"/>
                <a:ea typeface="宋体" charset="-122"/>
                <a:cs typeface="Arial" charset="0"/>
                <a:sym typeface="Source Sans Pro"/>
              </a:rPr>
              <a:t>U.S. Imports &amp; Exports tour</a:t>
            </a:r>
          </a:p>
        </p:txBody>
      </p:sp>
      <p:sp>
        <p:nvSpPr>
          <p:cNvPr id="63490" name="Shape 304"/>
          <p:cNvSpPr txBox="1">
            <a:spLocks noGrp="1"/>
          </p:cNvSpPr>
          <p:nvPr>
            <p:ph type="body" idx="1"/>
          </p:nvPr>
        </p:nvSpPr>
        <p:spPr>
          <a:xfrm>
            <a:off x="1371600" y="2286000"/>
            <a:ext cx="8685213" cy="2890838"/>
          </a:xfrm>
        </p:spPr>
        <p:txBody>
          <a:bodyPr/>
          <a:lstStyle/>
          <a:p>
            <a:pPr marL="382588" indent="-255588" eaLnBrk="1" hangingPunct="1">
              <a:lnSpc>
                <a:spcPct val="94000"/>
              </a:lnSpc>
              <a:spcBef>
                <a:spcPct val="0"/>
              </a:spcBef>
              <a:spcAft>
                <a:spcPts val="200"/>
              </a:spcAft>
              <a:buClr>
                <a:srgbClr val="191B0E"/>
              </a:buClr>
              <a:buFont typeface="Source Sans Pro"/>
              <a:buNone/>
            </a:pPr>
            <a:r>
              <a:rPr lang="en-US" altLang="zh-CN" sz="2000" smtClean="0">
                <a:solidFill>
                  <a:srgbClr val="191B0E"/>
                </a:solidFill>
                <a:latin typeface="Source Sans Pro"/>
                <a:ea typeface="宋体" charset="-122"/>
                <a:cs typeface="Arial" charset="0"/>
                <a:sym typeface="Source Sans Pro"/>
              </a:rPr>
              <a:t>https://drive.google.com/open?id=0B2BHrnedXFaxZnlXWmJuSVlaanM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105"/>
          <p:cNvSpPr txBox="1">
            <a:spLocks noGrp="1"/>
          </p:cNvSpPr>
          <p:nvPr>
            <p:ph type="title"/>
          </p:nvPr>
        </p:nvSpPr>
        <p:spPr>
          <a:xfrm>
            <a:off x="1371600" y="685800"/>
            <a:ext cx="9601200" cy="1485900"/>
          </a:xfrm>
        </p:spPr>
        <p:txBody>
          <a:bodyPr tIns="45700" bIns="45700"/>
          <a:lstStyle/>
          <a:p>
            <a:pPr eaLnBrk="1" hangingPunct="1">
              <a:spcBef>
                <a:spcPct val="0"/>
              </a:spcBef>
              <a:buClr>
                <a:srgbClr val="191B0E"/>
              </a:buClr>
              <a:buSzPct val="25000"/>
            </a:pPr>
            <a:r>
              <a:rPr lang="en-US" altLang="zh-CN" smtClean="0">
                <a:solidFill>
                  <a:srgbClr val="191B0E"/>
                </a:solidFill>
                <a:ea typeface="宋体" charset="-122"/>
                <a:cs typeface="Arial" charset="0"/>
              </a:rPr>
              <a:t>Introduction</a:t>
            </a:r>
          </a:p>
        </p:txBody>
      </p:sp>
      <p:sp>
        <p:nvSpPr>
          <p:cNvPr id="106" name="Shape 106"/>
          <p:cNvSpPr txBox="1">
            <a:spLocks noGrp="1"/>
          </p:cNvSpPr>
          <p:nvPr>
            <p:ph type="body" idx="1"/>
          </p:nvPr>
        </p:nvSpPr>
        <p:spPr>
          <a:xfrm>
            <a:off x="1371600" y="2286000"/>
            <a:ext cx="9601200" cy="3581400"/>
          </a:xfrm>
        </p:spPr>
        <p:txBody>
          <a:bodyPr tIns="45700" bIns="45700">
            <a:noAutofit/>
          </a:bodyPr>
          <a:lstStyle/>
          <a:p>
            <a:pPr marL="382588" indent="-382588" eaLnBrk="1" hangingPunct="1">
              <a:lnSpc>
                <a:spcPct val="84000"/>
              </a:lnSpc>
              <a:spcBef>
                <a:spcPct val="0"/>
              </a:spcBef>
              <a:spcAft>
                <a:spcPct val="0"/>
              </a:spcAft>
              <a:buClr>
                <a:srgbClr val="191B0E"/>
              </a:buClr>
              <a:buSzTx/>
            </a:pPr>
            <a:r>
              <a:rPr lang="en-US" altLang="zh-CN" b="1" smtClean="0">
                <a:solidFill>
                  <a:srgbClr val="191B0E"/>
                </a:solidFill>
                <a:ea typeface="宋体" charset="-122"/>
                <a:cs typeface="Arial" charset="0"/>
              </a:rPr>
              <a:t>FOREIGN TRADE</a:t>
            </a:r>
            <a:r>
              <a:rPr lang="en-US" altLang="zh-CN" smtClean="0">
                <a:solidFill>
                  <a:srgbClr val="191B0E"/>
                </a:solidFill>
                <a:latin typeface="Arial"/>
                <a:ea typeface="宋体" charset="-122"/>
                <a:cs typeface="Arial" charset="0"/>
              </a:rPr>
              <a:t> </a:t>
            </a:r>
            <a:r>
              <a:rPr lang="en-US" altLang="zh-CN" smtClean="0">
                <a:solidFill>
                  <a:srgbClr val="191B0E"/>
                </a:solidFill>
                <a:ea typeface="宋体" charset="-122"/>
                <a:cs typeface="Arial" charset="0"/>
              </a:rPr>
              <a:t>is the official source for U.S. export and import statistics and responsible for issuing regulations governing the reporting of all export shipments from the United States</a:t>
            </a:r>
          </a:p>
          <a:p>
            <a:pPr marL="382588" indent="-382588" eaLnBrk="1" hangingPunct="1">
              <a:lnSpc>
                <a:spcPct val="84000"/>
              </a:lnSpc>
              <a:spcBef>
                <a:spcPts val="1200"/>
              </a:spcBef>
              <a:spcAft>
                <a:spcPct val="0"/>
              </a:spcAft>
              <a:buClr>
                <a:srgbClr val="191B0E"/>
              </a:buClr>
              <a:buSzTx/>
            </a:pPr>
            <a:r>
              <a:rPr lang="en-US" altLang="zh-CN" smtClean="0">
                <a:solidFill>
                  <a:srgbClr val="191B0E"/>
                </a:solidFill>
                <a:ea typeface="宋体" charset="-122"/>
                <a:cs typeface="Arial" charset="0"/>
              </a:rPr>
              <a:t>Purpose: to provide goods and services shipped from the U.S. to foreign countries and shipped to the U.S. from foreign countries</a:t>
            </a:r>
          </a:p>
          <a:p>
            <a:pPr marL="382588" indent="-382588" eaLnBrk="1" hangingPunct="1">
              <a:lnSpc>
                <a:spcPct val="84000"/>
              </a:lnSpc>
              <a:spcBef>
                <a:spcPts val="1200"/>
              </a:spcBef>
              <a:spcAft>
                <a:spcPct val="0"/>
              </a:spcAft>
              <a:buClr>
                <a:srgbClr val="191B0E"/>
              </a:buClr>
              <a:buSzTx/>
            </a:pPr>
            <a:r>
              <a:rPr lang="en-US" altLang="zh-CN" smtClean="0">
                <a:solidFill>
                  <a:srgbClr val="191B0E"/>
                </a:solidFill>
                <a:ea typeface="宋体" charset="-122"/>
                <a:cs typeface="Arial" charset="0"/>
              </a:rPr>
              <a:t>Most recent status: </a:t>
            </a:r>
          </a:p>
          <a:p>
            <a:pPr marL="382588" indent="-382588" eaLnBrk="1" hangingPunct="1">
              <a:lnSpc>
                <a:spcPct val="84000"/>
              </a:lnSpc>
              <a:spcBef>
                <a:spcPts val="1200"/>
              </a:spcBef>
              <a:spcAft>
                <a:spcPct val="0"/>
              </a:spcAft>
              <a:buClr>
                <a:srgbClr val="191B0E"/>
              </a:buClr>
              <a:buSzPct val="25000"/>
              <a:buFont typeface="Source Sans Pro"/>
              <a:buNone/>
            </a:pPr>
            <a:r>
              <a:rPr lang="en-US" altLang="zh-CN" smtClean="0">
                <a:solidFill>
                  <a:srgbClr val="191B0E"/>
                </a:solidFill>
                <a:ea typeface="宋体" charset="-122"/>
                <a:cs typeface="Arial" charset="0"/>
              </a:rPr>
              <a:t>The Nation's international trade deficit in goods and services increased to $43.9 billion in October from $42.5 billion in September (revised), as exports decreased more than imports. (December 4, 2015) </a:t>
            </a:r>
          </a:p>
          <a:p>
            <a:pPr marL="382588" indent="-382588" eaLnBrk="1" hangingPunct="1">
              <a:lnSpc>
                <a:spcPct val="84000"/>
              </a:lnSpc>
              <a:spcBef>
                <a:spcPts val="1200"/>
              </a:spcBef>
              <a:spcAft>
                <a:spcPct val="0"/>
              </a:spcAft>
              <a:buClr>
                <a:srgbClr val="191B0E"/>
              </a:buClr>
              <a:buSzPct val="25000"/>
              <a:buFont typeface="Source Sans Pro"/>
              <a:buNone/>
            </a:pPr>
            <a:r>
              <a:rPr lang="en-US" altLang="zh-CN" smtClean="0">
                <a:solidFill>
                  <a:srgbClr val="191B0E"/>
                </a:solidFill>
                <a:ea typeface="宋体" charset="-122"/>
                <a:cs typeface="Arial" charset="0"/>
              </a:rPr>
              <a:t>http://www.census.gov/foreign-trade/index.html</a:t>
            </a:r>
          </a:p>
          <a:p>
            <a:pPr marL="382588" indent="-382588" eaLnBrk="1" hangingPunct="1">
              <a:lnSpc>
                <a:spcPct val="84000"/>
              </a:lnSpc>
              <a:spcBef>
                <a:spcPts val="1200"/>
              </a:spcBef>
              <a:spcAft>
                <a:spcPct val="0"/>
              </a:spcAft>
              <a:buClr>
                <a:srgbClr val="191B0E"/>
              </a:buClr>
              <a:buSzPct val="25000"/>
              <a:buFont typeface="Source Sans Pro"/>
              <a:buNone/>
            </a:pPr>
            <a:endParaRPr lang="zh-CN" altLang="zh-CN" smtClean="0">
              <a:solidFill>
                <a:srgbClr val="191B0E"/>
              </a:solidFill>
              <a:cs typeface="Arial"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txBox="1">
            <a:spLocks noGrp="1"/>
          </p:cNvSpPr>
          <p:nvPr>
            <p:ph type="title"/>
          </p:nvPr>
        </p:nvSpPr>
        <p:spPr>
          <a:xfrm>
            <a:off x="1371600" y="207963"/>
            <a:ext cx="9601200" cy="733425"/>
          </a:xfrm>
        </p:spPr>
        <p:txBody>
          <a:bodyPr tIns="45700" bIns="45700">
            <a:noAutofit/>
          </a:bodyPr>
          <a:lstStyle/>
          <a:p>
            <a:pPr eaLnBrk="1" hangingPunct="1">
              <a:spcBef>
                <a:spcPct val="0"/>
              </a:spcBef>
              <a:buClr>
                <a:srgbClr val="191B0E"/>
              </a:buClr>
              <a:buSzPct val="25000"/>
            </a:pPr>
            <a:r>
              <a:rPr lang="en-US" altLang="zh-CN" sz="3900" smtClean="0">
                <a:solidFill>
                  <a:srgbClr val="191B0E"/>
                </a:solidFill>
                <a:ea typeface="宋体" charset="-122"/>
                <a:cs typeface="Arial" charset="0"/>
              </a:rPr>
              <a:t>Data Source</a:t>
            </a:r>
            <a:br>
              <a:rPr lang="en-US" altLang="zh-CN" sz="3900" smtClean="0">
                <a:solidFill>
                  <a:srgbClr val="191B0E"/>
                </a:solidFill>
                <a:ea typeface="宋体" charset="-122"/>
                <a:cs typeface="Arial" charset="0"/>
              </a:rPr>
            </a:br>
            <a:endParaRPr lang="en-US" altLang="zh-CN" sz="3900" smtClean="0">
              <a:solidFill>
                <a:srgbClr val="191B0E"/>
              </a:solidFill>
              <a:ea typeface="宋体" charset="-122"/>
              <a:cs typeface="Arial" charset="0"/>
            </a:endParaRPr>
          </a:p>
        </p:txBody>
      </p:sp>
      <p:sp>
        <p:nvSpPr>
          <p:cNvPr id="32770" name="Shape 112"/>
          <p:cNvSpPr txBox="1">
            <a:spLocks noGrp="1"/>
          </p:cNvSpPr>
          <p:nvPr>
            <p:ph type="body" idx="1"/>
          </p:nvPr>
        </p:nvSpPr>
        <p:spPr>
          <a:xfrm>
            <a:off x="1435100" y="1014413"/>
            <a:ext cx="9601200" cy="3581400"/>
          </a:xfrm>
        </p:spPr>
        <p:txBody>
          <a:bodyPr tIns="45700" bIns="45700"/>
          <a:lstStyle/>
          <a:p>
            <a:pPr marL="382588" indent="-382588" eaLnBrk="1" hangingPunct="1">
              <a:spcBef>
                <a:spcPct val="0"/>
              </a:spcBef>
              <a:spcAft>
                <a:spcPct val="0"/>
              </a:spcAft>
              <a:buClr>
                <a:srgbClr val="191B0E"/>
              </a:buClr>
              <a:buSzTx/>
            </a:pPr>
            <a:r>
              <a:rPr lang="en-US" altLang="zh-CN" smtClean="0">
                <a:solidFill>
                  <a:srgbClr val="191B0E"/>
                </a:solidFill>
                <a:ea typeface="宋体" charset="-122"/>
                <a:cs typeface="Arial" charset="0"/>
              </a:rPr>
              <a:t>Census.gov</a:t>
            </a:r>
          </a:p>
          <a:p>
            <a:pPr marL="382588" indent="-382588" eaLnBrk="1" hangingPunct="1">
              <a:spcBef>
                <a:spcPts val="1200"/>
              </a:spcBef>
              <a:spcAft>
                <a:spcPct val="0"/>
              </a:spcAft>
              <a:buClr>
                <a:srgbClr val="191B0E"/>
              </a:buClr>
              <a:buSzTx/>
              <a:buFont typeface="Source Sans Pro"/>
              <a:buNone/>
            </a:pPr>
            <a:endParaRPr lang="zh-CN" altLang="zh-CN" smtClean="0">
              <a:solidFill>
                <a:srgbClr val="191B0E"/>
              </a:solidFill>
              <a:cs typeface="Arial" charset="0"/>
            </a:endParaRPr>
          </a:p>
          <a:p>
            <a:pPr marL="382588" indent="-382588" eaLnBrk="1" hangingPunct="1">
              <a:spcBef>
                <a:spcPts val="1200"/>
              </a:spcBef>
              <a:spcAft>
                <a:spcPct val="0"/>
              </a:spcAft>
              <a:buClr>
                <a:srgbClr val="191B0E"/>
              </a:buClr>
              <a:buSzTx/>
              <a:buFont typeface="Source Sans Pro"/>
              <a:buNone/>
            </a:pPr>
            <a:endParaRPr lang="zh-CN" altLang="zh-CN" smtClean="0">
              <a:solidFill>
                <a:srgbClr val="191B0E"/>
              </a:solidFill>
              <a:cs typeface="Arial" charset="0"/>
            </a:endParaRPr>
          </a:p>
        </p:txBody>
      </p:sp>
      <p:pic>
        <p:nvPicPr>
          <p:cNvPr id="32771" name="Shape 113"/>
          <p:cNvPicPr preferRelativeResize="0">
            <a:picLocks noChangeAspect="1" noChangeArrowheads="1"/>
          </p:cNvPicPr>
          <p:nvPr/>
        </p:nvPicPr>
        <p:blipFill>
          <a:blip r:embed="rId3"/>
          <a:srcRect/>
          <a:stretch>
            <a:fillRect/>
          </a:stretch>
        </p:blipFill>
        <p:spPr bwMode="auto">
          <a:xfrm>
            <a:off x="1123950" y="1536700"/>
            <a:ext cx="10907713" cy="4854575"/>
          </a:xfrm>
          <a:prstGeom prst="rect">
            <a:avLst/>
          </a:prstGeom>
          <a:noFill/>
          <a:ln w="9525">
            <a:noFill/>
            <a:miter lim="800000"/>
            <a:headEnd/>
            <a:tailEnd/>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txBox="1">
            <a:spLocks noGrp="1"/>
          </p:cNvSpPr>
          <p:nvPr>
            <p:ph type="title"/>
          </p:nvPr>
        </p:nvSpPr>
        <p:spPr>
          <a:xfrm>
            <a:off x="1371600" y="685800"/>
            <a:ext cx="9601200" cy="530225"/>
          </a:xfrm>
        </p:spPr>
        <p:txBody>
          <a:bodyPr tIns="45700" bIns="45700">
            <a:noAutofit/>
          </a:bodyPr>
          <a:lstStyle/>
          <a:p>
            <a:pPr eaLnBrk="1" fontAlgn="auto" hangingPunct="1">
              <a:spcAft>
                <a:spcPts val="0"/>
              </a:spcAft>
              <a:buSzPct val="25000"/>
              <a:defRPr/>
            </a:pPr>
            <a:r>
              <a:rPr lang="en-US" sz="3959"/>
              <a:t>topics</a:t>
            </a:r>
          </a:p>
        </p:txBody>
      </p:sp>
      <p:sp>
        <p:nvSpPr>
          <p:cNvPr id="34818" name="Shape 119"/>
          <p:cNvSpPr txBox="1">
            <a:spLocks noGrp="1"/>
          </p:cNvSpPr>
          <p:nvPr>
            <p:ph type="body" idx="1"/>
          </p:nvPr>
        </p:nvSpPr>
        <p:spPr>
          <a:xfrm>
            <a:off x="1371600" y="1590675"/>
            <a:ext cx="9601200" cy="4276725"/>
          </a:xfrm>
        </p:spPr>
        <p:txBody>
          <a:bodyPr tIns="45700" bIns="45700"/>
          <a:lstStyle/>
          <a:p>
            <a:pPr marL="382588" indent="-382588" eaLnBrk="1" hangingPunct="1">
              <a:spcBef>
                <a:spcPct val="0"/>
              </a:spcBef>
              <a:spcAft>
                <a:spcPct val="0"/>
              </a:spcAft>
              <a:buClr>
                <a:srgbClr val="191B0E"/>
              </a:buClr>
              <a:buSzTx/>
            </a:pPr>
            <a:r>
              <a:rPr lang="en-US" altLang="zh-CN" smtClean="0">
                <a:solidFill>
                  <a:srgbClr val="191B0E"/>
                </a:solidFill>
                <a:ea typeface="宋体" charset="-122"/>
                <a:cs typeface="Arial" charset="0"/>
              </a:rPr>
              <a:t>Total U.S. Exports (Origin of Movement) from Virginia - Top 25 Countries Based on 2014 Dollar Value</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Real Exports of Goods by Principal End-Use Category from 1994-2015</a:t>
            </a:r>
          </a:p>
          <a:p>
            <a:pPr marL="382588" indent="-382588" eaLnBrk="1" hangingPunct="1">
              <a:spcBef>
                <a:spcPts val="1200"/>
              </a:spcBef>
              <a:spcAft>
                <a:spcPct val="0"/>
              </a:spcAft>
              <a:buClr>
                <a:srgbClr val="191B0E"/>
              </a:buClr>
              <a:buSzTx/>
            </a:pPr>
            <a:r>
              <a:rPr lang="en-US" altLang="zh-CN" smtClean="0">
                <a:solidFill>
                  <a:srgbClr val="191B0E"/>
                </a:solidFill>
                <a:ea typeface="宋体" charset="-122"/>
                <a:cs typeface="Arial" charset="0"/>
              </a:rPr>
              <a:t>2014 Seasonally Adjusted - Exports, Imports, and Balance of Goods by Selected Countries and Areas (focusing on Exports)</a:t>
            </a:r>
          </a:p>
          <a:p>
            <a:pPr marL="382588" indent="-382588" eaLnBrk="1" hangingPunct="1">
              <a:spcBef>
                <a:spcPts val="1200"/>
              </a:spcBef>
              <a:spcAft>
                <a:spcPct val="0"/>
              </a:spcAft>
              <a:buClr>
                <a:srgbClr val="191B0E"/>
              </a:buClr>
              <a:buSzTx/>
              <a:buFont typeface="Source Sans Pro"/>
              <a:buNone/>
            </a:pPr>
            <a:endParaRPr lang="zh-CN" altLang="zh-CN" b="1" smtClean="0">
              <a:solidFill>
                <a:srgbClr val="191B0E"/>
              </a:solidFill>
              <a:cs typeface="Arial" charset="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1101725" y="274638"/>
            <a:ext cx="10210800" cy="5883275"/>
          </a:xfrm>
          <a:prstGeom prst="rect">
            <a:avLst/>
          </a:prstGeom>
          <a:noFill/>
          <a:ln w="9525">
            <a:noFill/>
            <a:miter lim="800000"/>
            <a:headEnd/>
            <a:tailEnd/>
          </a:ln>
          <a:effectLst/>
        </p:spPr>
        <p:txBody>
          <a:bodyPr>
            <a:spAutoFit/>
          </a:bodyPr>
          <a:lstStyle/>
          <a:p>
            <a:r>
              <a:rPr lang="en-US" altLang="zh-CN" sz="2000" b="1">
                <a:solidFill>
                  <a:schemeClr val="tx1"/>
                </a:solidFill>
              </a:rPr>
              <a:t>Preprocessing:</a:t>
            </a:r>
          </a:p>
          <a:p>
            <a:r>
              <a:rPr lang="en-US" altLang="zh-CN" sz="2000" b="1">
                <a:solidFill>
                  <a:srgbClr val="FF0000"/>
                </a:solidFill>
              </a:rPr>
              <a:t>1. Albers equal area conic projection</a:t>
            </a:r>
          </a:p>
          <a:p>
            <a:r>
              <a:rPr lang="en-US" altLang="zh-CN" sz="2000">
                <a:solidFill>
                  <a:schemeClr val="tx1"/>
                </a:solidFill>
              </a:rPr>
              <a:t>1.1. In the data set of map_data, there are not Alaska, Hawaii, Puerto Rico and US Virginia Island, so I removed these data rows.</a:t>
            </a:r>
          </a:p>
          <a:p>
            <a:r>
              <a:rPr lang="en-US" altLang="zh-CN" sz="2000">
                <a:solidFill>
                  <a:schemeClr val="tx1"/>
                </a:solidFill>
              </a:rPr>
              <a:t>1.2. Change the State name of “Dist of Columbia” into “District of Columbia”.</a:t>
            </a:r>
          </a:p>
          <a:p>
            <a:r>
              <a:rPr lang="en-US" altLang="zh-CN" sz="2000">
                <a:solidFill>
                  <a:schemeClr val="tx1"/>
                </a:solidFill>
              </a:rPr>
              <a:t>1.3. Change the data form of original data files.</a:t>
            </a:r>
          </a:p>
          <a:p>
            <a:r>
              <a:rPr lang="en-US" altLang="zh-CN" sz="2000">
                <a:solidFill>
                  <a:schemeClr val="tx1"/>
                </a:solidFill>
              </a:rPr>
              <a:t>1.4. In the original data table, double spaces arise at the beginning of the “State” string, which made us take a long time to figure out why the column of “State” cannot match with map_data.</a:t>
            </a:r>
          </a:p>
          <a:p>
            <a:r>
              <a:rPr lang="en-US" altLang="zh-CN" sz="2000">
                <a:solidFill>
                  <a:schemeClr val="tx1"/>
                </a:solidFill>
              </a:rPr>
              <a:t>1.5. Encode the map theme and clean up map background.</a:t>
            </a:r>
          </a:p>
          <a:p>
            <a:r>
              <a:rPr lang="en-US" altLang="zh-CN" sz="2000">
                <a:solidFill>
                  <a:schemeClr val="tx1"/>
                </a:solidFill>
              </a:rPr>
              <a:t>1.6. Make an empty map using an Albers projection.</a:t>
            </a:r>
          </a:p>
          <a:p>
            <a:r>
              <a:rPr lang="en-US" altLang="zh-CN" sz="2000">
                <a:solidFill>
                  <a:schemeClr val="tx1"/>
                </a:solidFill>
              </a:rPr>
              <a:t>1.7. Convert the state names to lower case and merge it with map boundary file.</a:t>
            </a:r>
          </a:p>
          <a:p>
            <a:r>
              <a:rPr lang="en-US" altLang="zh-CN" sz="2000" b="1">
                <a:solidFill>
                  <a:srgbClr val="FF0000"/>
                </a:solidFill>
              </a:rPr>
              <a:t>2. MicromapST</a:t>
            </a:r>
          </a:p>
          <a:p>
            <a:r>
              <a:rPr lang="en-US" altLang="zh-CN" sz="2000">
                <a:solidFill>
                  <a:schemeClr val="tx1"/>
                </a:solidFill>
              </a:rPr>
              <a:t>2.1. The package of MicromapST includes Alaska, Hawaii and D.C., so we added these data rows into data frame again.</a:t>
            </a:r>
          </a:p>
          <a:p>
            <a:r>
              <a:rPr lang="en-US" altLang="zh-CN" sz="2000">
                <a:solidFill>
                  <a:schemeClr val="tx1"/>
                </a:solidFill>
              </a:rPr>
              <a:t>2.2. Calculate the confidence interval.</a:t>
            </a:r>
          </a:p>
          <a:p>
            <a:r>
              <a:rPr lang="en-US" altLang="zh-CN" sz="2000">
                <a:solidFill>
                  <a:schemeClr val="tx1"/>
                </a:solidFill>
              </a:rPr>
              <a:t>2.3. ‘Cause the scale of data set is too large, and much of them is preprocessed manually. Therefore, we also coded a function to check whether the data is read right or not, and return a result report every running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txBox="1">
            <a:spLocks noGrp="1"/>
          </p:cNvSpPr>
          <p:nvPr>
            <p:ph type="title"/>
          </p:nvPr>
        </p:nvSpPr>
        <p:spPr>
          <a:xfrm>
            <a:off x="1371600" y="685800"/>
            <a:ext cx="9601200" cy="804863"/>
          </a:xfrm>
        </p:spPr>
        <p:txBody>
          <a:bodyPr tIns="45700" bIns="45700">
            <a:noAutofit/>
          </a:bodyPr>
          <a:lstStyle/>
          <a:p>
            <a:pPr eaLnBrk="1" hangingPunct="1">
              <a:spcBef>
                <a:spcPct val="0"/>
              </a:spcBef>
              <a:buClr>
                <a:srgbClr val="191B0E"/>
              </a:buClr>
              <a:buSzPct val="25000"/>
            </a:pPr>
            <a:r>
              <a:rPr lang="en-US" altLang="zh-CN" sz="2400" smtClean="0">
                <a:solidFill>
                  <a:srgbClr val="191B0E"/>
                </a:solidFill>
                <a:ea typeface="宋体" charset="-122"/>
                <a:cs typeface="Arial" charset="0"/>
              </a:rPr>
              <a:t>Total U.S. Exports (Origin of Movement) from Virginia - Top 25 Countries Based on 2014 Dollar Value</a:t>
            </a:r>
            <a:r>
              <a:rPr lang="en-US" altLang="zh-CN" sz="3900" smtClean="0">
                <a:solidFill>
                  <a:srgbClr val="191B0E"/>
                </a:solidFill>
                <a:ea typeface="宋体" charset="-122"/>
                <a:cs typeface="Arial" charset="0"/>
              </a:rPr>
              <a:t/>
            </a:r>
            <a:br>
              <a:rPr lang="en-US" altLang="zh-CN" sz="3900" smtClean="0">
                <a:solidFill>
                  <a:srgbClr val="191B0E"/>
                </a:solidFill>
                <a:ea typeface="宋体" charset="-122"/>
                <a:cs typeface="Arial" charset="0"/>
              </a:rPr>
            </a:br>
            <a:endParaRPr lang="en-US" altLang="zh-CN" sz="3900" smtClean="0">
              <a:solidFill>
                <a:srgbClr val="191B0E"/>
              </a:solidFill>
              <a:ea typeface="宋体" charset="-122"/>
              <a:cs typeface="Arial" charset="0"/>
            </a:endParaRPr>
          </a:p>
        </p:txBody>
      </p:sp>
      <p:pic>
        <p:nvPicPr>
          <p:cNvPr id="36866" name="Shape 125"/>
          <p:cNvPicPr preferRelativeResize="0">
            <a:picLocks noGrp="1"/>
          </p:cNvPicPr>
          <p:nvPr>
            <p:ph type="body" idx="1"/>
          </p:nvPr>
        </p:nvPicPr>
        <p:blipFill>
          <a:blip r:embed="rId3"/>
          <a:srcRect/>
          <a:stretch>
            <a:fillRect/>
          </a:stretch>
        </p:blipFill>
        <p:spPr>
          <a:xfrm>
            <a:off x="850900" y="1398588"/>
            <a:ext cx="11182350" cy="5213350"/>
          </a:xfr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Shape 130"/>
          <p:cNvPicPr preferRelativeResize="0">
            <a:picLocks noChangeAspect="1" noChangeArrowheads="1"/>
          </p:cNvPicPr>
          <p:nvPr/>
        </p:nvPicPr>
        <p:blipFill>
          <a:blip r:embed="rId3"/>
          <a:srcRect/>
          <a:stretch>
            <a:fillRect/>
          </a:stretch>
        </p:blipFill>
        <p:spPr bwMode="auto">
          <a:xfrm>
            <a:off x="954088" y="722313"/>
            <a:ext cx="11149012" cy="5267325"/>
          </a:xfrm>
          <a:prstGeom prst="rect">
            <a:avLst/>
          </a:prstGeom>
          <a:noFill/>
          <a:ln w="9525">
            <a:noFill/>
            <a:miter lim="800000"/>
            <a:headEnd/>
            <a:tailEnd/>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hape 135"/>
          <p:cNvSpPr txBox="1">
            <a:spLocks noGrp="1"/>
          </p:cNvSpPr>
          <p:nvPr>
            <p:ph type="title"/>
          </p:nvPr>
        </p:nvSpPr>
        <p:spPr>
          <a:xfrm>
            <a:off x="1371600" y="685800"/>
            <a:ext cx="9601200" cy="1485900"/>
          </a:xfrm>
        </p:spPr>
        <p:txBody>
          <a:bodyPr tIns="45700" bIns="45700"/>
          <a:lstStyle/>
          <a:p>
            <a:pPr eaLnBrk="1" hangingPunct="1">
              <a:spcBef>
                <a:spcPct val="0"/>
              </a:spcBef>
              <a:buClr>
                <a:srgbClr val="191B0E"/>
              </a:buClr>
              <a:buSzPct val="25000"/>
            </a:pPr>
            <a:r>
              <a:rPr lang="en-US" altLang="zh-CN" sz="2700" smtClean="0">
                <a:solidFill>
                  <a:srgbClr val="191B0E"/>
                </a:solidFill>
                <a:ea typeface="宋体" charset="-122"/>
                <a:cs typeface="Arial" charset="0"/>
              </a:rPr>
              <a:t>Real Exports of Goods by Principal End-Use Category from 1994-2015</a:t>
            </a:r>
            <a:r>
              <a:rPr lang="en-US" altLang="zh-CN" smtClean="0">
                <a:solidFill>
                  <a:srgbClr val="191B0E"/>
                </a:solidFill>
                <a:ea typeface="宋体" charset="-122"/>
                <a:cs typeface="Arial" charset="0"/>
              </a:rPr>
              <a:t/>
            </a:r>
            <a:br>
              <a:rPr lang="en-US" altLang="zh-CN" smtClean="0">
                <a:solidFill>
                  <a:srgbClr val="191B0E"/>
                </a:solidFill>
                <a:ea typeface="宋体" charset="-122"/>
                <a:cs typeface="Arial" charset="0"/>
              </a:rPr>
            </a:br>
            <a:endParaRPr lang="en-US" altLang="zh-CN" smtClean="0">
              <a:solidFill>
                <a:srgbClr val="191B0E"/>
              </a:solidFill>
              <a:ea typeface="宋体" charset="-122"/>
              <a:cs typeface="Arial" charset="0"/>
            </a:endParaRPr>
          </a:p>
        </p:txBody>
      </p:sp>
      <p:pic>
        <p:nvPicPr>
          <p:cNvPr id="40962" name="Shape 136"/>
          <p:cNvPicPr preferRelativeResize="0">
            <a:picLocks noChangeAspect="1" noChangeArrowheads="1"/>
          </p:cNvPicPr>
          <p:nvPr/>
        </p:nvPicPr>
        <p:blipFill>
          <a:blip r:embed="rId3"/>
          <a:srcRect/>
          <a:stretch>
            <a:fillRect/>
          </a:stretch>
        </p:blipFill>
        <p:spPr bwMode="auto">
          <a:xfrm>
            <a:off x="1371600" y="1627188"/>
            <a:ext cx="7196138" cy="3319462"/>
          </a:xfrm>
          <a:prstGeom prst="rect">
            <a:avLst/>
          </a:prstGeom>
          <a:noFill/>
          <a:ln w="9525">
            <a:noFill/>
            <a:miter lim="800000"/>
            <a:headEnd/>
            <a:tailEnd/>
          </a:ln>
        </p:spPr>
      </p:pic>
      <p:pic>
        <p:nvPicPr>
          <p:cNvPr id="40963" name="Shape 137"/>
          <p:cNvPicPr preferRelativeResize="0">
            <a:picLocks noGrp="1"/>
          </p:cNvPicPr>
          <p:nvPr>
            <p:ph type="body" idx="1"/>
          </p:nvPr>
        </p:nvPicPr>
        <p:blipFill>
          <a:blip r:embed="rId4"/>
          <a:srcRect/>
          <a:stretch>
            <a:fillRect/>
          </a:stretch>
        </p:blipFill>
        <p:spPr>
          <a:xfrm>
            <a:off x="4351338" y="2962275"/>
            <a:ext cx="7646987" cy="3319463"/>
          </a:xfrm>
        </p:spPr>
      </p:pic>
    </p:spTree>
  </p:cSld>
  <p:clrMapOvr>
    <a:masterClrMapping/>
  </p:clrMapOvr>
  <p:transition spd="slow">
    <p:cut/>
  </p:transition>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1082</Words>
  <Application>Microsoft Office PowerPoint</Application>
  <PresentationFormat>自定义</PresentationFormat>
  <Paragraphs>118</Paragraphs>
  <Slides>28</Slides>
  <Notes>19</Notes>
  <HiddenSlides>0</HiddenSlides>
  <MMClips>0</MMClips>
  <ScaleCrop>false</ScaleCrop>
  <HeadingPairs>
    <vt:vector size="6" baseType="variant">
      <vt:variant>
        <vt:lpstr>已用的字体</vt:lpstr>
      </vt:variant>
      <vt:variant>
        <vt:i4>3</vt:i4>
      </vt:variant>
      <vt:variant>
        <vt:lpstr>演示文稿设计模板</vt:lpstr>
      </vt:variant>
      <vt:variant>
        <vt:i4>10</vt:i4>
      </vt:variant>
      <vt:variant>
        <vt:lpstr>幻灯片标题</vt:lpstr>
      </vt:variant>
      <vt:variant>
        <vt:i4>28</vt:i4>
      </vt:variant>
    </vt:vector>
  </HeadingPairs>
  <TitlesOfParts>
    <vt:vector size="41" baseType="lpstr">
      <vt:lpstr>Arial</vt:lpstr>
      <vt:lpstr>宋体</vt:lpstr>
      <vt:lpstr>Source Sans Pro</vt:lpstr>
      <vt:lpstr>Crop</vt:lpstr>
      <vt:lpstr>Crop</vt:lpstr>
      <vt:lpstr>Crop</vt:lpstr>
      <vt:lpstr>Crop</vt:lpstr>
      <vt:lpstr>Crop</vt:lpstr>
      <vt:lpstr>Crop</vt:lpstr>
      <vt:lpstr>Crop</vt:lpstr>
      <vt:lpstr>Crop</vt:lpstr>
      <vt:lpstr>Crop</vt:lpstr>
      <vt:lpstr>Crop</vt:lpstr>
      <vt:lpstr> FINAL PROJECT STAT 515 APPLIED STATISTICS &amp; VISUALIZATION FOR ANALYTICS</vt:lpstr>
      <vt:lpstr>Agenda</vt:lpstr>
      <vt:lpstr>Introduction</vt:lpstr>
      <vt:lpstr>Data Source </vt:lpstr>
      <vt:lpstr>topics</vt:lpstr>
      <vt:lpstr>幻灯片 6</vt:lpstr>
      <vt:lpstr>Total U.S. Exports (Origin of Movement) from Virginia - Top 25 Countries Based on 2014 Dollar Value </vt:lpstr>
      <vt:lpstr>幻灯片 8</vt:lpstr>
      <vt:lpstr>Real Exports of Goods by Principal End-Use Category from 1994-2015 </vt:lpstr>
      <vt:lpstr>幻灯片 10</vt:lpstr>
      <vt:lpstr>2014 Seasonally Adjusted - Exports by Selected Countries and Areas</vt:lpstr>
      <vt:lpstr>Exports</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U.S. Imports &amp; Exports tour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STAT 515 APPLIED STATISTICS &amp; VISUALIZATION FOR ANALYTICS</dc:title>
  <dc:creator>Xiaotian Wu</dc:creator>
  <cp:lastModifiedBy>coycooper</cp:lastModifiedBy>
  <cp:revision>2</cp:revision>
  <dcterms:modified xsi:type="dcterms:W3CDTF">2015-12-17T20:30:25Z</dcterms:modified>
</cp:coreProperties>
</file>