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1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/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42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Relationship Id="rId2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宇宙を舞台にしたFPSゲームをPLAYしたいか</c:v>
                </c:pt>
              </c:strCache>
            </c:strRef>
          </c:tx>
          <c:spPr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c:spPr>
          <c:dPt>
            <c:idx val="0"/>
            <c:bubble3D val="0"/>
            <c:spPr>
              <a:solidFill>
                <a:srgbClr val="C61759"/>
              </a:solidFill>
              <a:effectLst>
                <a:outerShdw blurRad="152400" dist="317500" dir="5400000" sx="90000" sy="-19000" rotWithShape="0">
                  <a:prstClr val="black">
                    <a:alpha val="1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1"/>
              </a:solidFill>
              <a:effectLst>
                <a:outerShdw blurRad="152400" dist="317500" dir="5400000" sx="90000" sy="-19000" rotWithShape="0">
                  <a:prstClr val="black">
                    <a:alpha val="15000"/>
                  </a:prstClr>
                </a:outerShdw>
              </a:effectLst>
            </c:spPr>
          </c:dPt>
          <c:cat>
            <c:strRef>
              <c:f>Sheet1!$A$2:$A$5</c:f>
              <c:strCache>
                <c:ptCount val="4"/>
                <c:pt idx="0">
                  <c:v>絶対にPLAYしたい</c:v>
                </c:pt>
                <c:pt idx="1">
                  <c:v>興味はある</c:v>
                </c:pt>
                <c:pt idx="2">
                  <c:v>どちらでもない</c:v>
                </c:pt>
                <c:pt idx="3">
                  <c:v>やりたくない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>
        <c:manualLayout>
          <c:xMode val="edge"/>
          <c:yMode val="edge"/>
          <c:x val="0.6967910955575"/>
          <c:y val="0.254945751051465"/>
          <c:w val="0.272344706911636"/>
          <c:h val="0.44520642590396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0.38928</cdr:x>
      <cdr:y>0.41355</cdr:y>
    </cdr:from>
    <cdr:to>
      <cdr:x>0.61753</cdr:x>
      <cdr:y>0.80027</cdr:y>
    </cdr:to>
    <cdr:sp macro="" textlink="">
      <cdr:nvSpPr>
        <cdr:cNvPr id="2" name="テキスト ボックス 1"/>
        <cdr:cNvSpPr txBox="1"/>
      </cdr:nvSpPr>
      <cdr:spPr>
        <a:xfrm xmlns:a="http://schemas.openxmlformats.org/drawingml/2006/main">
          <a:off x="3203602" y="1403613"/>
          <a:ext cx="1878428" cy="131255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ja-JP" sz="3600" dirty="0" smtClean="0">
              <a:solidFill>
                <a:srgbClr val="FFFFFF"/>
              </a:solidFill>
              <a:latin typeface="ヒラギノ角ゴ Std W8"/>
              <a:ea typeface="ヒラギノ角ゴ Std W8"/>
              <a:cs typeface="ヒラギノ角ゴ Std W8"/>
            </a:rPr>
            <a:t>100%</a:t>
          </a:r>
          <a:endParaRPr lang="ja-JP" altLang="en-US" sz="3600" dirty="0">
            <a:solidFill>
              <a:srgbClr val="FFFFFF"/>
            </a:solidFill>
            <a:latin typeface="ヒラギノ角ゴ Std W8"/>
            <a:ea typeface="ヒラギノ角ゴ Std W8"/>
            <a:cs typeface="ヒラギノ角ゴ Std W8"/>
          </a:endParaRPr>
        </a:p>
      </cdr:txBody>
    </cdr:sp>
  </cdr:relSizeAnchor>
  <cdr:relSizeAnchor xmlns:cdr="http://schemas.openxmlformats.org/drawingml/2006/chartDrawing">
    <cdr:from>
      <cdr:x>0.82775</cdr:x>
      <cdr:y>0.88843</cdr:y>
    </cdr:from>
    <cdr:to>
      <cdr:x>0.95732</cdr:x>
      <cdr:y>1</cdr:y>
    </cdr:to>
    <cdr:sp macro="" textlink="">
      <cdr:nvSpPr>
        <cdr:cNvPr id="3" name="テキスト ボックス 2"/>
        <cdr:cNvSpPr txBox="1"/>
      </cdr:nvSpPr>
      <cdr:spPr>
        <a:xfrm xmlns:a="http://schemas.openxmlformats.org/drawingml/2006/main">
          <a:off x="6812019" y="3015385"/>
          <a:ext cx="1066307" cy="37868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ja-JP" sz="1100" dirty="0" smtClean="0">
              <a:solidFill>
                <a:schemeClr val="tx1"/>
              </a:solidFill>
            </a:rPr>
            <a:t>※</a:t>
          </a:r>
          <a:r>
            <a:rPr lang="ja-JP" altLang="en-US" sz="1100" dirty="0" smtClean="0">
              <a:solidFill>
                <a:schemeClr val="tx1"/>
              </a:solidFill>
            </a:rPr>
            <a:t>当社調べ</a:t>
          </a:r>
          <a:endParaRPr lang="ja-JP" altLang="en-US" sz="1100" dirty="0">
            <a:solidFill>
              <a:schemeClr val="tx1"/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19/10/01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19/10/01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 anchor="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19/10/01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19/10/01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19/10/01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19/10/01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19/10/01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19/10/01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19/10/01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19/10/01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19/10/01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19/10/01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Star Jedi"/>
                <a:cs typeface="Star Jedi"/>
              </a:rPr>
              <a:t>Star Space</a:t>
            </a:r>
            <a:endParaRPr kumimoji="1" lang="ja-JP" altLang="en-US" dirty="0">
              <a:latin typeface="Star Jedi"/>
              <a:cs typeface="Star Jedi"/>
            </a:endParaRPr>
          </a:p>
        </p:txBody>
      </p:sp>
    </p:spTree>
    <p:extLst>
      <p:ext uri="{BB962C8B-B14F-4D97-AF65-F5344CB8AC3E}">
        <p14:creationId xmlns:p14="http://schemas.microsoft.com/office/powerpoint/2010/main" val="965688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6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15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16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xit" presetSubtype="32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2"/>
      <p:bldP spid="2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795707"/>
            <a:ext cx="8229600" cy="2573119"/>
          </a:xfrm>
        </p:spPr>
        <p:txBody>
          <a:bodyPr>
            <a:normAutofit/>
          </a:bodyPr>
          <a:lstStyle/>
          <a:p>
            <a:r>
              <a:rPr kumimoji="1" lang="ja-JP" altLang="en-US" sz="6000" dirty="0" smtClean="0">
                <a:latin typeface="ヒラギノ角ゴ Std W8"/>
                <a:ea typeface="ヒラギノ角ゴ Std W8"/>
                <a:cs typeface="ヒラギノ角ゴ Std W8"/>
              </a:rPr>
              <a:t>コンセプト</a:t>
            </a:r>
            <a:endParaRPr kumimoji="1" lang="ja-JP" altLang="en-US" sz="6000" dirty="0">
              <a:latin typeface="ヒラギノ角ゴ Std W8"/>
              <a:ea typeface="ヒラギノ角ゴ Std W8"/>
              <a:cs typeface="ヒラギノ角ゴ Std W8"/>
            </a:endParaRPr>
          </a:p>
        </p:txBody>
      </p:sp>
    </p:spTree>
    <p:extLst>
      <p:ext uri="{BB962C8B-B14F-4D97-AF65-F5344CB8AC3E}">
        <p14:creationId xmlns:p14="http://schemas.microsoft.com/office/powerpoint/2010/main" val="3481749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62788"/>
            <a:ext cx="8229600" cy="4331836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>
                <a:latin typeface="ヒラギノ角ゴ Std W8"/>
                <a:ea typeface="ヒラギノ角ゴ Std W8"/>
                <a:cs typeface="ヒラギノ角ゴ Std W8"/>
              </a:rPr>
              <a:t>・</a:t>
            </a:r>
            <a:r>
              <a:rPr kumimoji="1" lang="en-US" altLang="ja-JP" dirty="0" smtClean="0">
                <a:latin typeface="ヒラギノ角ゴ Std W8"/>
                <a:ea typeface="ヒラギノ角ゴ Std W8"/>
                <a:cs typeface="ヒラギノ角ゴ Std W8"/>
              </a:rPr>
              <a:t>FPS</a:t>
            </a:r>
            <a:r>
              <a:rPr kumimoji="1" lang="ja-JP" altLang="en-US" dirty="0" smtClean="0">
                <a:latin typeface="ヒラギノ角ゴ Std W8"/>
                <a:ea typeface="ヒラギノ角ゴ Std W8"/>
                <a:cs typeface="ヒラギノ角ゴ Std W8"/>
              </a:rPr>
              <a:t>シューティング</a:t>
            </a:r>
            <a:endParaRPr kumimoji="1" lang="en-US" altLang="ja-JP" dirty="0" smtClean="0">
              <a:latin typeface="ヒラギノ角ゴ Std W8"/>
              <a:ea typeface="ヒラギノ角ゴ Std W8"/>
              <a:cs typeface="ヒラギノ角ゴ Std W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ヒラギノ角ゴ Std W8"/>
                <a:ea typeface="ヒラギノ角ゴ Std W8"/>
                <a:cs typeface="ヒラギノ角ゴ Std W8"/>
              </a:rPr>
              <a:t>・宇宙を舞台にしたゲーム</a:t>
            </a:r>
            <a:endParaRPr kumimoji="1" lang="en-US" altLang="ja-JP" dirty="0" smtClean="0">
              <a:latin typeface="ヒラギノ角ゴ Std W8"/>
              <a:ea typeface="ヒラギノ角ゴ Std W8"/>
              <a:cs typeface="ヒラギノ角ゴ Std W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ヒラギノ角ゴ Std W8"/>
                <a:ea typeface="ヒラギノ角ゴ Std W8"/>
                <a:cs typeface="ヒラギノ角ゴ Std W8"/>
              </a:rPr>
              <a:t>・過去の制作物に例がないもの</a:t>
            </a:r>
            <a:endParaRPr kumimoji="1" lang="en-US" altLang="ja-JP" dirty="0">
              <a:latin typeface="ヒラギノ角ゴ Std W8"/>
              <a:ea typeface="ヒラギノ角ゴ Std W8"/>
              <a:cs typeface="ヒラギノ角ゴ Std W8"/>
            </a:endParaRPr>
          </a:p>
          <a:p>
            <a:pPr marL="0" indent="0">
              <a:buNone/>
            </a:pPr>
            <a:endParaRPr kumimoji="1" lang="ja-JP" altLang="en-US" dirty="0">
              <a:latin typeface="ヒラギノ角ゴ Std W8"/>
              <a:ea typeface="ヒラギノ角ゴ Std W8"/>
              <a:cs typeface="ヒラギノ角ゴ Std W8"/>
            </a:endParaRPr>
          </a:p>
        </p:txBody>
      </p:sp>
    </p:spTree>
    <p:extLst>
      <p:ext uri="{BB962C8B-B14F-4D97-AF65-F5344CB8AC3E}">
        <p14:creationId xmlns:p14="http://schemas.microsoft.com/office/powerpoint/2010/main" val="3121363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817607"/>
            <a:ext cx="8229600" cy="2069444"/>
          </a:xfrm>
        </p:spPr>
        <p:txBody>
          <a:bodyPr/>
          <a:lstStyle/>
          <a:p>
            <a:r>
              <a:rPr kumimoji="1" lang="ja-JP" altLang="en-US" dirty="0" smtClean="0">
                <a:latin typeface="ヒラギノ角ゴ Std W8"/>
                <a:ea typeface="ヒラギノ角ゴ Std W8"/>
                <a:cs typeface="ヒラギノ角ゴ Std W8"/>
              </a:rPr>
              <a:t>制作背景</a:t>
            </a:r>
            <a:endParaRPr kumimoji="1" lang="ja-JP" altLang="en-US" dirty="0">
              <a:latin typeface="ヒラギノ角ゴ Std W8"/>
              <a:ea typeface="ヒラギノ角ゴ Std W8"/>
              <a:cs typeface="ヒラギノ角ゴ Std W8"/>
            </a:endParaRPr>
          </a:p>
        </p:txBody>
      </p:sp>
    </p:spTree>
    <p:extLst>
      <p:ext uri="{BB962C8B-B14F-4D97-AF65-F5344CB8AC3E}">
        <p14:creationId xmlns:p14="http://schemas.microsoft.com/office/powerpoint/2010/main" val="2070541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6533" y="342900"/>
            <a:ext cx="8714306" cy="857250"/>
          </a:xfrm>
        </p:spPr>
        <p:txBody>
          <a:bodyPr>
            <a:noAutofit/>
          </a:bodyPr>
          <a:lstStyle/>
          <a:p>
            <a:r>
              <a:rPr lang="ja-JP" altLang="en-US" sz="3000" dirty="0">
                <a:latin typeface="ヒラギノ角ゴ Std W8"/>
                <a:ea typeface="ヒラギノ角ゴ Std W8"/>
                <a:cs typeface="ヒラギノ角ゴ Std W8"/>
              </a:rPr>
              <a:t>宇宙を舞台にした</a:t>
            </a:r>
            <a:r>
              <a:rPr lang="en-US" altLang="ja-JP" sz="3000" dirty="0">
                <a:latin typeface="ヒラギノ角ゴ Std W8"/>
                <a:ea typeface="ヒラギノ角ゴ Std W8"/>
                <a:cs typeface="ヒラギノ角ゴ Std W8"/>
              </a:rPr>
              <a:t>FPS</a:t>
            </a:r>
            <a:r>
              <a:rPr lang="ja-JP" altLang="en-US" sz="3000" dirty="0">
                <a:latin typeface="ヒラギノ角ゴ Std W8"/>
                <a:ea typeface="ヒラギノ角ゴ Std W8"/>
                <a:cs typeface="ヒラギノ角ゴ Std W8"/>
              </a:rPr>
              <a:t>ゲームを</a:t>
            </a:r>
            <a:r>
              <a:rPr lang="en-US" altLang="ja-JP" sz="3000" dirty="0">
                <a:latin typeface="ヒラギノ角ゴ Std W8"/>
                <a:ea typeface="ヒラギノ角ゴ Std W8"/>
                <a:cs typeface="ヒラギノ角ゴ Std W8"/>
              </a:rPr>
              <a:t>PLAY</a:t>
            </a:r>
            <a:r>
              <a:rPr lang="ja-JP" altLang="en-US" sz="3000" dirty="0" smtClean="0">
                <a:latin typeface="ヒラギノ角ゴ Std W8"/>
                <a:ea typeface="ヒラギノ角ゴ Std W8"/>
                <a:cs typeface="ヒラギノ角ゴ Std W8"/>
              </a:rPr>
              <a:t>したいか</a:t>
            </a:r>
            <a:r>
              <a:rPr lang="ja-JP" altLang="en-US" sz="3000" dirty="0">
                <a:latin typeface="ヒラギノ角ゴ Std W8"/>
                <a:ea typeface="ヒラギノ角ゴ Std W8"/>
                <a:cs typeface="ヒラギノ角ゴ Std W8"/>
              </a:rPr>
              <a:t/>
            </a:r>
            <a:br>
              <a:rPr lang="ja-JP" altLang="en-US" sz="3000" dirty="0">
                <a:latin typeface="ヒラギノ角ゴ Std W8"/>
                <a:ea typeface="ヒラギノ角ゴ Std W8"/>
                <a:cs typeface="ヒラギノ角ゴ Std W8"/>
              </a:rPr>
            </a:br>
            <a:endParaRPr kumimoji="1" lang="ja-JP" altLang="en-US" sz="3000" dirty="0">
              <a:latin typeface="ヒラギノ角ゴ Std W8"/>
              <a:ea typeface="ヒラギノ角ゴ Std W8"/>
              <a:cs typeface="ヒラギノ角ゴ Std W8"/>
            </a:endParaRPr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4454961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5556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2284966"/>
          </a:xfrm>
        </p:spPr>
        <p:txBody>
          <a:bodyPr/>
          <a:lstStyle/>
          <a:p>
            <a:r>
              <a:rPr kumimoji="1" lang="ja-JP" altLang="en-US" dirty="0" smtClean="0">
                <a:latin typeface="ヒラギノ角ゴ Std W8"/>
                <a:ea typeface="ヒラギノ角ゴ Std W8"/>
                <a:cs typeface="ヒラギノ角ゴ Std W8"/>
              </a:rPr>
              <a:t>ゲーム概要</a:t>
            </a:r>
            <a:endParaRPr kumimoji="1" lang="ja-JP" altLang="en-US" dirty="0">
              <a:latin typeface="ヒラギノ角ゴ Std W8"/>
              <a:ea typeface="ヒラギノ角ゴ Std W8"/>
              <a:cs typeface="ヒラギノ角ゴ Std W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4327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4800" dirty="0" smtClean="0">
                <a:latin typeface="ヒラギノ角ゴ Std W8"/>
                <a:ea typeface="ヒラギノ角ゴ Std W8"/>
                <a:cs typeface="ヒラギノ角ゴ Std W8"/>
              </a:rPr>
              <a:t>競合との比較</a:t>
            </a:r>
            <a:r>
              <a:rPr kumimoji="1" lang="en-US" altLang="ja-JP" sz="4800" dirty="0" smtClean="0">
                <a:latin typeface="ヒラギノ角ゴ Std W8"/>
                <a:ea typeface="ヒラギノ角ゴ Std W8"/>
                <a:cs typeface="ヒラギノ角ゴ Std W8"/>
              </a:rPr>
              <a:t/>
            </a:r>
            <a:br>
              <a:rPr kumimoji="1" lang="en-US" altLang="ja-JP" sz="4800" dirty="0" smtClean="0">
                <a:latin typeface="ヒラギノ角ゴ Std W8"/>
                <a:ea typeface="ヒラギノ角ゴ Std W8"/>
                <a:cs typeface="ヒラギノ角ゴ Std W8"/>
              </a:rPr>
            </a:br>
            <a:endParaRPr kumimoji="1" lang="ja-JP" altLang="en-US" sz="4800" dirty="0">
              <a:latin typeface="ヒラギノ角ゴ Std W8"/>
              <a:ea typeface="ヒラギノ角ゴ Std W8"/>
              <a:cs typeface="ヒラギノ角ゴ Std W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-974339" y="1200151"/>
            <a:ext cx="547381" cy="14496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744034" y="1199265"/>
            <a:ext cx="2049805" cy="1449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275917"/>
              </p:ext>
            </p:extLst>
          </p:nvPr>
        </p:nvGraphicFramePr>
        <p:xfrm>
          <a:off x="273692" y="1872356"/>
          <a:ext cx="8604828" cy="3043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2834"/>
                <a:gridCol w="2293717"/>
                <a:gridCol w="2868277"/>
              </a:tblGrid>
              <a:tr h="608789"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STAR</a:t>
                      </a:r>
                      <a:r>
                        <a:rPr kumimoji="1" lang="en-US" altLang="ja-JP" baseline="0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 SPACE</a:t>
                      </a:r>
                      <a:endParaRPr kumimoji="1" lang="ja-JP" altLang="en-US" dirty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PUBG</a:t>
                      </a:r>
                      <a:endParaRPr kumimoji="1" lang="ja-JP" altLang="en-US" dirty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8789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操作性</a:t>
                      </a:r>
                      <a:endParaRPr kumimoji="1" lang="ja-JP" altLang="en-US" dirty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直感的</a:t>
                      </a:r>
                      <a:endParaRPr kumimoji="1" lang="ja-JP" altLang="en-US" dirty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複雑</a:t>
                      </a:r>
                      <a:endParaRPr kumimoji="1" lang="ja-JP" altLang="en-US" dirty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8789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要求スペック</a:t>
                      </a:r>
                      <a:endParaRPr kumimoji="1" lang="en-US" altLang="ja-JP" dirty="0" smtClean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低スペックで可</a:t>
                      </a:r>
                      <a:endParaRPr kumimoji="1" lang="ja-JP" altLang="en-US" dirty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一定スペックが必要</a:t>
                      </a:r>
                      <a:endParaRPr kumimoji="1" lang="ja-JP" altLang="en-US" dirty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8789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スコアやり込み要素</a:t>
                      </a:r>
                      <a:endParaRPr kumimoji="1" lang="ja-JP" altLang="en-US" dirty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スコア要素あり</a:t>
                      </a:r>
                      <a:endParaRPr kumimoji="1" lang="ja-JP" altLang="en-US" dirty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スコア要素無し</a:t>
                      </a:r>
                      <a:endParaRPr kumimoji="1" lang="ja-JP" altLang="en-US" dirty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8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レトロ感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満載</a:t>
                      </a:r>
                      <a:endParaRPr kumimoji="1" lang="ja-JP" altLang="en-US" dirty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一切無し</a:t>
                      </a:r>
                      <a:endParaRPr kumimoji="1" lang="ja-JP" altLang="en-US" dirty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072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ヒラギノ角ゴ Std W8"/>
                <a:ea typeface="ヒラギノ角ゴ Std W8"/>
                <a:cs typeface="ヒラギノ角ゴ Std W8"/>
              </a:rPr>
              <a:t>今後の展望</a:t>
            </a:r>
            <a:endParaRPr kumimoji="1" lang="ja-JP" altLang="en-US" dirty="0">
              <a:latin typeface="ヒラギノ角ゴ Std W8"/>
              <a:ea typeface="ヒラギノ角ゴ Std W8"/>
              <a:cs typeface="ヒラギノ角ゴ Std W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>
                <a:latin typeface="ヒラギノ角ゴ Std W8"/>
                <a:ea typeface="ヒラギノ角ゴ Std W8"/>
                <a:cs typeface="ヒラギノ角ゴ Std W8"/>
              </a:rPr>
              <a:t>・ユーザー人口</a:t>
            </a:r>
            <a:r>
              <a:rPr kumimoji="1" lang="en-US" altLang="ja-JP" dirty="0" smtClean="0">
                <a:latin typeface="ヒラギノ角ゴ Std W8"/>
                <a:ea typeface="ヒラギノ角ゴ Std W8"/>
                <a:cs typeface="ヒラギノ角ゴ Std W8"/>
              </a:rPr>
              <a:t>100</a:t>
            </a:r>
            <a:r>
              <a:rPr kumimoji="1" lang="ja-JP" altLang="en-US" dirty="0" smtClean="0">
                <a:latin typeface="ヒラギノ角ゴ Std W8"/>
                <a:ea typeface="ヒラギノ角ゴ Std W8"/>
                <a:cs typeface="ヒラギノ角ゴ Std W8"/>
              </a:rPr>
              <a:t>万人</a:t>
            </a:r>
            <a:endParaRPr kumimoji="1" lang="en-US" altLang="ja-JP" dirty="0" smtClean="0">
              <a:latin typeface="ヒラギノ角ゴ Std W8"/>
              <a:ea typeface="ヒラギノ角ゴ Std W8"/>
              <a:cs typeface="ヒラギノ角ゴ Std W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ヒラギノ角ゴ Std W8"/>
                <a:ea typeface="ヒラギノ角ゴ Std W8"/>
                <a:cs typeface="ヒラギノ角ゴ Std W8"/>
              </a:rPr>
              <a:t>・</a:t>
            </a:r>
            <a:r>
              <a:rPr kumimoji="1" lang="en-US" altLang="ja-JP" dirty="0" smtClean="0">
                <a:latin typeface="ヒラギノ角ゴ Std W8"/>
                <a:ea typeface="ヒラギノ角ゴ Std W8"/>
                <a:cs typeface="ヒラギノ角ゴ Std W8"/>
              </a:rPr>
              <a:t>e</a:t>
            </a:r>
            <a:r>
              <a:rPr kumimoji="1" lang="ja-JP" altLang="en-US" dirty="0" smtClean="0">
                <a:latin typeface="ヒラギノ角ゴ Std W8"/>
                <a:ea typeface="ヒラギノ角ゴ Std W8"/>
                <a:cs typeface="ヒラギノ角ゴ Std W8"/>
              </a:rPr>
              <a:t>スポーツ推奨ゲームを目指していく</a:t>
            </a:r>
            <a:endParaRPr kumimoji="1" lang="ja-JP" altLang="en-US" dirty="0">
              <a:latin typeface="ヒラギノ角ゴ Std W8"/>
              <a:ea typeface="ヒラギノ角ゴ Std W8"/>
              <a:cs typeface="ヒラギノ角ゴ Std W8"/>
            </a:endParaRPr>
          </a:p>
        </p:txBody>
      </p:sp>
    </p:spTree>
    <p:extLst>
      <p:ext uri="{BB962C8B-B14F-4D97-AF65-F5344CB8AC3E}">
        <p14:creationId xmlns:p14="http://schemas.microsoft.com/office/powerpoint/2010/main" val="2161773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flipH="1" flipV="1">
            <a:off x="8686799" y="1200150"/>
            <a:ext cx="279302" cy="37657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ja-JP" dirty="0"/>
              <a:t>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4356" y="1035916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4500" dirty="0" smtClean="0">
                <a:latin typeface="ヒラギノ角ゴ Std W8"/>
                <a:ea typeface="ヒラギノ角ゴ Std W8"/>
                <a:cs typeface="ヒラギノ角ゴ Std W8"/>
              </a:rPr>
              <a:t>ご静聴ありがとうございました。</a:t>
            </a:r>
            <a:endParaRPr kumimoji="1" lang="ja-JP" altLang="en-US" sz="4500" dirty="0">
              <a:latin typeface="ヒラギノ角ゴ Std W8"/>
              <a:ea typeface="ヒラギノ角ゴ Std W8"/>
              <a:cs typeface="ヒラギノ角ゴ Std W8"/>
            </a:endParaRPr>
          </a:p>
        </p:txBody>
      </p:sp>
    </p:spTree>
    <p:extLst>
      <p:ext uri="{BB962C8B-B14F-4D97-AF65-F5344CB8AC3E}">
        <p14:creationId xmlns:p14="http://schemas.microsoft.com/office/powerpoint/2010/main" val="3082166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11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12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1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6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19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20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theme/theme1.xml><?xml version="1.0" encoding="utf-8"?>
<a:theme xmlns:a="http://schemas.openxmlformats.org/drawingml/2006/main" name="Twiligh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トワイライト.thmx</Template>
  <TotalTime>79</TotalTime>
  <Words>94</Words>
  <Application>Microsoft Macintosh PowerPoint</Application>
  <PresentationFormat>画面に合わせる (16:9)</PresentationFormat>
  <Paragraphs>30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Twilight</vt:lpstr>
      <vt:lpstr>Star Space</vt:lpstr>
      <vt:lpstr>コンセプト</vt:lpstr>
      <vt:lpstr>PowerPoint プレゼンテーション</vt:lpstr>
      <vt:lpstr>制作背景</vt:lpstr>
      <vt:lpstr>宇宙を舞台にしたFPSゲームをPLAYしたいか </vt:lpstr>
      <vt:lpstr>ゲーム概要</vt:lpstr>
      <vt:lpstr>競合との比較 </vt:lpstr>
      <vt:lpstr>今後の展望</vt:lpstr>
      <vt:lpstr> 　</vt:lpstr>
    </vt:vector>
  </TitlesOfParts>
  <Company>artlife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Space</dc:title>
  <dc:creator>hatake seiya</dc:creator>
  <cp:lastModifiedBy>hatake seiya</cp:lastModifiedBy>
  <cp:revision>8</cp:revision>
  <dcterms:created xsi:type="dcterms:W3CDTF">2019-10-01T01:07:46Z</dcterms:created>
  <dcterms:modified xsi:type="dcterms:W3CDTF">2019-10-01T02:27:05Z</dcterms:modified>
</cp:coreProperties>
</file>