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1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8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宇宙を舞台にしたFPSゲームをPLAYしたいか</c:v>
                </c:pt>
              </c:strCache>
            </c:strRef>
          </c:tx>
          <c:spPr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c:spPr>
          <c:dPt>
            <c:idx val="0"/>
            <c:bubble3D val="0"/>
            <c:spPr>
              <a:solidFill>
                <a:srgbClr val="C61759"/>
              </a:solidFill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/>
              </a:solidFill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絶対にPLAYしたい</c:v>
                </c:pt>
                <c:pt idx="1">
                  <c:v>興味はある</c:v>
                </c:pt>
                <c:pt idx="2">
                  <c:v>どちらでもない</c:v>
                </c:pt>
                <c:pt idx="3">
                  <c:v>やりたくない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73642947409352"/>
          <c:y val="0.187593085008434"/>
          <c:w val="0.272344706911636"/>
          <c:h val="0.44520642590396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0.38928</cdr:x>
      <cdr:y>0.41355</cdr:y>
    </cdr:from>
    <cdr:to>
      <cdr:x>0.61753</cdr:x>
      <cdr:y>0.80027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3203602" y="1403613"/>
          <a:ext cx="1878428" cy="13125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ja-JP" sz="3600" dirty="0" smtClean="0">
              <a:solidFill>
                <a:srgbClr val="FFFFFF"/>
              </a:solidFill>
              <a:latin typeface="ヒラギノ角ゴ Std W8"/>
              <a:ea typeface="ヒラギノ角ゴ Std W8"/>
              <a:cs typeface="ヒラギノ角ゴ Std W8"/>
            </a:rPr>
            <a:t>100%</a:t>
          </a:r>
          <a:endParaRPr lang="ja-JP" altLang="en-US" sz="3600" dirty="0">
            <a:solidFill>
              <a:srgbClr val="FFFFFF"/>
            </a:solidFill>
            <a:latin typeface="ヒラギノ角ゴ Std W8"/>
            <a:ea typeface="ヒラギノ角ゴ Std W8"/>
            <a:cs typeface="ヒラギノ角ゴ Std W8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47EDA-1B2D-4A4B-9C7B-E030AE7DFBF8}" type="datetimeFigureOut">
              <a:rPr kumimoji="1" lang="ja-JP" altLang="en-US" smtClean="0"/>
              <a:t>19/10/01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3B010-35B6-A345-BE7C-3F781CD61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2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B010-35B6-A345-BE7C-3F781CD61F1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03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B010-35B6-A345-BE7C-3F781CD61F1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06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tar Jedi"/>
                <a:cs typeface="Star Jedi"/>
              </a:rPr>
              <a:t>Star Space</a:t>
            </a:r>
            <a:endParaRPr kumimoji="1" lang="ja-JP" altLang="en-US" dirty="0">
              <a:latin typeface="Star Jedi"/>
              <a:cs typeface="Star Jedi"/>
            </a:endParaRPr>
          </a:p>
        </p:txBody>
      </p:sp>
    </p:spTree>
    <p:extLst>
      <p:ext uri="{BB962C8B-B14F-4D97-AF65-F5344CB8AC3E}">
        <p14:creationId xmlns:p14="http://schemas.microsoft.com/office/powerpoint/2010/main" val="96568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5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6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flipH="1" flipV="1">
            <a:off x="8686799" y="1200150"/>
            <a:ext cx="279302" cy="37657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ja-JP" dirty="0"/>
              <a:t>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4356" y="1035916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500" dirty="0" smtClean="0">
                <a:latin typeface="ヒラギノ角ゴ Std W8"/>
                <a:ea typeface="ヒラギノ角ゴ Std W8"/>
                <a:cs typeface="ヒラギノ角ゴ Std W8"/>
              </a:rPr>
              <a:t>ご静聴ありがとうございました。</a:t>
            </a:r>
            <a:endParaRPr kumimoji="1" lang="ja-JP" altLang="en-US" sz="4500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08216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1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2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9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20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はじめに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・コンセプト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・制作背景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・ゲーム概要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・競合との比較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・今後の展望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224838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795707"/>
            <a:ext cx="8229600" cy="2573119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latin typeface="ヒラギノ角ゴ Std W8"/>
                <a:ea typeface="ヒラギノ角ゴ Std W8"/>
                <a:cs typeface="ヒラギノ角ゴ Std W8"/>
              </a:rPr>
              <a:t>コンセプト</a:t>
            </a:r>
            <a:endParaRPr kumimoji="1" lang="ja-JP" altLang="en-US" sz="6000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48174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62788"/>
            <a:ext cx="8229600" cy="433183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</a:t>
            </a:r>
            <a:r>
              <a:rPr kumimoji="1" lang="en-US" altLang="ja-JP" dirty="0" smtClean="0">
                <a:latin typeface="ヒラギノ角ゴ Std W8"/>
                <a:ea typeface="ヒラギノ角ゴ Std W8"/>
                <a:cs typeface="ヒラギノ角ゴ Std W8"/>
              </a:rPr>
              <a:t>FPS</a:t>
            </a: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シューティング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・宇宙を舞台にしたゲーム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ヒラギノ角ゴ Std W8"/>
                <a:ea typeface="ヒラギノ角ゴ Std W8"/>
                <a:cs typeface="ヒラギノ角ゴ Std W8"/>
              </a:rPr>
              <a:t>・過去の制作物に例がないもの</a:t>
            </a:r>
            <a:endParaRPr kumimoji="1" lang="en-US" altLang="ja-JP" dirty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12136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17607"/>
            <a:ext cx="8229600" cy="2069444"/>
          </a:xfrm>
        </p:spPr>
        <p:txBody>
          <a:bodyPr/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制作背景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207054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533" y="342900"/>
            <a:ext cx="8714306" cy="857250"/>
          </a:xfrm>
        </p:spPr>
        <p:txBody>
          <a:bodyPr>
            <a:noAutofit/>
          </a:bodyPr>
          <a:lstStyle/>
          <a:p>
            <a: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  <a:t>宇宙を舞台にした</a:t>
            </a:r>
            <a:r>
              <a:rPr lang="en-US" altLang="ja-JP" sz="3000" dirty="0">
                <a:latin typeface="ヒラギノ角ゴ Std W8"/>
                <a:ea typeface="ヒラギノ角ゴ Std W8"/>
                <a:cs typeface="ヒラギノ角ゴ Std W8"/>
              </a:rPr>
              <a:t>FPS</a:t>
            </a:r>
            <a: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  <a:t>ゲームを</a:t>
            </a:r>
            <a:r>
              <a:rPr lang="en-US" altLang="ja-JP" sz="3000" dirty="0">
                <a:latin typeface="ヒラギノ角ゴ Std W8"/>
                <a:ea typeface="ヒラギノ角ゴ Std W8"/>
                <a:cs typeface="ヒラギノ角ゴ Std W8"/>
              </a:rPr>
              <a:t>PLAY</a:t>
            </a:r>
            <a:r>
              <a:rPr lang="ja-JP" altLang="en-US" sz="3000" dirty="0" smtClean="0">
                <a:latin typeface="ヒラギノ角ゴ Std W8"/>
                <a:ea typeface="ヒラギノ角ゴ Std W8"/>
                <a:cs typeface="ヒラギノ角ゴ Std W8"/>
              </a:rPr>
              <a:t>したいか</a:t>
            </a:r>
            <a: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  <a:t/>
            </a:r>
            <a:b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</a:br>
            <a:endParaRPr kumimoji="1" lang="ja-JP" altLang="en-US" sz="3000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790592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954532" y="3369690"/>
            <a:ext cx="1066307" cy="378689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100" dirty="0" smtClean="0">
                <a:solidFill>
                  <a:schemeClr val="tx1"/>
                </a:solidFill>
              </a:rPr>
              <a:t>※</a:t>
            </a:r>
            <a:r>
              <a:rPr lang="ja-JP" altLang="en-US" sz="1100" dirty="0" smtClean="0">
                <a:solidFill>
                  <a:schemeClr val="tx1"/>
                </a:solidFill>
              </a:rPr>
              <a:t>当社調べ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5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342900"/>
            <a:ext cx="3582472" cy="2284966"/>
          </a:xfrm>
        </p:spPr>
        <p:txBody>
          <a:bodyPr/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ゲーム概要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pic>
        <p:nvPicPr>
          <p:cNvPr id="5" name="図 4" descr="293014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82" y="2908424"/>
            <a:ext cx="2849118" cy="1895643"/>
          </a:xfrm>
          <a:prstGeom prst="rect">
            <a:avLst/>
          </a:prstGeom>
        </p:spPr>
      </p:pic>
      <p:pic>
        <p:nvPicPr>
          <p:cNvPr id="7" name="図 6" descr="プレイ画面イメージ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6" y="1482679"/>
            <a:ext cx="2520690" cy="25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2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800" dirty="0" smtClean="0">
                <a:latin typeface="ヒラギノ角ゴ Std W8"/>
                <a:ea typeface="ヒラギノ角ゴ Std W8"/>
                <a:cs typeface="ヒラギノ角ゴ Std W8"/>
              </a:rPr>
              <a:t>競合との比較</a:t>
            </a:r>
            <a:r>
              <a:rPr kumimoji="1" lang="en-US" altLang="ja-JP" sz="4800" dirty="0" smtClean="0">
                <a:latin typeface="ヒラギノ角ゴ Std W8"/>
                <a:ea typeface="ヒラギノ角ゴ Std W8"/>
                <a:cs typeface="ヒラギノ角ゴ Std W8"/>
              </a:rPr>
              <a:t/>
            </a:r>
            <a:br>
              <a:rPr kumimoji="1" lang="en-US" altLang="ja-JP" sz="4800" dirty="0" smtClean="0">
                <a:latin typeface="ヒラギノ角ゴ Std W8"/>
                <a:ea typeface="ヒラギノ角ゴ Std W8"/>
                <a:cs typeface="ヒラギノ角ゴ Std W8"/>
              </a:rPr>
            </a:br>
            <a:endParaRPr kumimoji="1" lang="ja-JP" altLang="en-US" sz="4800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974339" y="1200151"/>
            <a:ext cx="547381" cy="14496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744034" y="1199265"/>
            <a:ext cx="2049805" cy="144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75917"/>
              </p:ext>
            </p:extLst>
          </p:nvPr>
        </p:nvGraphicFramePr>
        <p:xfrm>
          <a:off x="273692" y="1872356"/>
          <a:ext cx="8604828" cy="3043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2834"/>
                <a:gridCol w="2293717"/>
                <a:gridCol w="2868277"/>
              </a:tblGrid>
              <a:tr h="608789"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STAR</a:t>
                      </a:r>
                      <a:r>
                        <a:rPr kumimoji="1" lang="en-US" altLang="ja-JP" baseline="0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 SPACE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PUBG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操作性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直感的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複雑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要求スペック</a:t>
                      </a:r>
                      <a:endParaRPr kumimoji="1" lang="en-US" altLang="ja-JP" dirty="0" smtClean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低スペックで可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一定スペックが必要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スコアやり込み要素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スコア要素あり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スコア要素無し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レトロ感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満載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一切無し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07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6564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1972"/>
            <a:ext cx="2594585" cy="193493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" y="342900"/>
            <a:ext cx="3678399" cy="85725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今後の展望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94586" y="328487"/>
            <a:ext cx="6549414" cy="4237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>
                <a:latin typeface="ヒラギノ角ゴ Std W8"/>
                <a:ea typeface="ヒラギノ角ゴ Std W8"/>
                <a:cs typeface="ヒラギノ角ゴ Std W8"/>
              </a:rPr>
              <a:t>・ユーザー人口</a:t>
            </a:r>
            <a:r>
              <a:rPr kumimoji="1" lang="en-US" altLang="ja-JP" sz="2800" dirty="0" smtClean="0">
                <a:latin typeface="ヒラギノ角ゴ Std W8"/>
                <a:ea typeface="ヒラギノ角ゴ Std W8"/>
                <a:cs typeface="ヒラギノ角ゴ Std W8"/>
              </a:rPr>
              <a:t>100</a:t>
            </a:r>
            <a:r>
              <a:rPr kumimoji="1" lang="ja-JP" altLang="en-US" sz="2800" dirty="0" smtClean="0">
                <a:latin typeface="ヒラギノ角ゴ Std W8"/>
                <a:ea typeface="ヒラギノ角ゴ Std W8"/>
                <a:cs typeface="ヒラギノ角ゴ Std W8"/>
              </a:rPr>
              <a:t>万人</a:t>
            </a:r>
            <a:endParaRPr kumimoji="1" lang="en-US" altLang="ja-JP" sz="2800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sz="2800" dirty="0" smtClean="0">
                <a:latin typeface="ヒラギノ角ゴ Std W8"/>
                <a:ea typeface="ヒラギノ角ゴ Std W8"/>
                <a:cs typeface="ヒラギノ角ゴ Std W8"/>
              </a:rPr>
              <a:t>・</a:t>
            </a:r>
            <a:r>
              <a:rPr kumimoji="1" lang="en-US" altLang="ja-JP" sz="2800" dirty="0" smtClean="0">
                <a:latin typeface="ヒラギノ角ゴ Std W8"/>
                <a:ea typeface="ヒラギノ角ゴ Std W8"/>
                <a:cs typeface="ヒラギノ角ゴ Std W8"/>
              </a:rPr>
              <a:t>e</a:t>
            </a:r>
            <a:r>
              <a:rPr kumimoji="1" lang="ja-JP" altLang="en-US" sz="2800" dirty="0" smtClean="0">
                <a:latin typeface="ヒラギノ角ゴ Std W8"/>
                <a:ea typeface="ヒラギノ角ゴ Std W8"/>
                <a:cs typeface="ヒラギノ角ゴ Std W8"/>
              </a:rPr>
              <a:t>スポーツ推奨ゲームを目指していく</a:t>
            </a:r>
            <a:endParaRPr kumimoji="1" lang="ja-JP" altLang="en-US" sz="2800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216177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Twi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トワイライト.thmx</Template>
  <TotalTime>185</TotalTime>
  <Words>115</Words>
  <Application>Microsoft Macintosh PowerPoint</Application>
  <PresentationFormat>画面に合わせる (16:9)</PresentationFormat>
  <Paragraphs>39</Paragraphs>
  <Slides>10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Twilight</vt:lpstr>
      <vt:lpstr>Star Space</vt:lpstr>
      <vt:lpstr>はじめに</vt:lpstr>
      <vt:lpstr>コンセプト</vt:lpstr>
      <vt:lpstr>PowerPoint プレゼンテーション</vt:lpstr>
      <vt:lpstr>制作背景</vt:lpstr>
      <vt:lpstr>宇宙を舞台にしたFPSゲームをPLAYしたいか </vt:lpstr>
      <vt:lpstr>ゲーム概要</vt:lpstr>
      <vt:lpstr>競合との比較 </vt:lpstr>
      <vt:lpstr>今後の展望</vt:lpstr>
      <vt:lpstr> 　</vt:lpstr>
    </vt:vector>
  </TitlesOfParts>
  <Company>artlife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Space</dc:title>
  <dc:creator>hatake seiya</dc:creator>
  <cp:lastModifiedBy>hatake seiya</cp:lastModifiedBy>
  <cp:revision>14</cp:revision>
  <dcterms:created xsi:type="dcterms:W3CDTF">2019-10-01T01:07:46Z</dcterms:created>
  <dcterms:modified xsi:type="dcterms:W3CDTF">2019-10-01T04:13:10Z</dcterms:modified>
</cp:coreProperties>
</file>