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A7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9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5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735EC65C-2AF8-02FA-ADAA-6646C8D48A34}"/>
              </a:ext>
            </a:extLst>
          </p:cNvPr>
          <p:cNvSpPr/>
          <p:nvPr/>
        </p:nvSpPr>
        <p:spPr>
          <a:xfrm>
            <a:off x="5156201" y="3429000"/>
            <a:ext cx="1397000" cy="185738"/>
          </a:xfrm>
          <a:prstGeom prst="ellipse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BB5CFB6-C77B-B190-95CC-CDDD5AC9C531}"/>
              </a:ext>
            </a:extLst>
          </p:cNvPr>
          <p:cNvSpPr/>
          <p:nvPr/>
        </p:nvSpPr>
        <p:spPr>
          <a:xfrm flipH="1">
            <a:off x="6104226" y="1914524"/>
            <a:ext cx="790084" cy="1574801"/>
          </a:xfrm>
          <a:custGeom>
            <a:avLst/>
            <a:gdLst>
              <a:gd name="connsiteX0" fmla="*/ 790084 w 790084"/>
              <a:gd name="connsiteY0" fmla="*/ 0 h 1574801"/>
              <a:gd name="connsiteX1" fmla="*/ 256713 w 790084"/>
              <a:gd name="connsiteY1" fmla="*/ 0 h 1574801"/>
              <a:gd name="connsiteX2" fmla="*/ 0 w 790084"/>
              <a:gd name="connsiteY2" fmla="*/ 1574801 h 1574801"/>
              <a:gd name="connsiteX3" fmla="*/ 205879 w 790084"/>
              <a:gd name="connsiteY3" fmla="*/ 1574801 h 1574801"/>
              <a:gd name="connsiteX4" fmla="*/ 203998 w 790084"/>
              <a:gd name="connsiteY4" fmla="*/ 1556147 h 1574801"/>
              <a:gd name="connsiteX5" fmla="*/ 203998 w 790084"/>
              <a:gd name="connsiteY5" fmla="*/ 1543444 h 1574801"/>
              <a:gd name="connsiteX6" fmla="*/ 393306 w 790084"/>
              <a:gd name="connsiteY6" fmla="*/ 1354136 h 1574801"/>
              <a:gd name="connsiteX7" fmla="*/ 602498 w 790084"/>
              <a:gd name="connsiteY7" fmla="*/ 1354136 h 157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084" h="1574801">
                <a:moveTo>
                  <a:pt x="790084" y="0"/>
                </a:moveTo>
                <a:lnTo>
                  <a:pt x="256713" y="0"/>
                </a:lnTo>
                <a:lnTo>
                  <a:pt x="0" y="1574801"/>
                </a:lnTo>
                <a:lnTo>
                  <a:pt x="205879" y="1574801"/>
                </a:lnTo>
                <a:lnTo>
                  <a:pt x="203998" y="1556147"/>
                </a:lnTo>
                <a:lnTo>
                  <a:pt x="203998" y="1543444"/>
                </a:lnTo>
                <a:cubicBezTo>
                  <a:pt x="203998" y="1438892"/>
                  <a:pt x="288754" y="1354136"/>
                  <a:pt x="393306" y="1354136"/>
                </a:cubicBezTo>
                <a:lnTo>
                  <a:pt x="602498" y="13541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0">
            <a:solidFill>
              <a:srgbClr val="B47B4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AB722-E5D2-3DEE-DEA2-8D694B4F9BBF}"/>
              </a:ext>
            </a:extLst>
          </p:cNvPr>
          <p:cNvSpPr txBox="1"/>
          <p:nvPr/>
        </p:nvSpPr>
        <p:spPr>
          <a:xfrm>
            <a:off x="3378983" y="3822981"/>
            <a:ext cx="54340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sz="3200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sz="3200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sz="3200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0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7104782-6A18-37C7-A7F1-7FB7874FE30C}"/>
              </a:ext>
            </a:extLst>
          </p:cNvPr>
          <p:cNvSpPr/>
          <p:nvPr/>
        </p:nvSpPr>
        <p:spPr>
          <a:xfrm>
            <a:off x="5314950" y="1914524"/>
            <a:ext cx="1317625" cy="1574801"/>
          </a:xfrm>
          <a:custGeom>
            <a:avLst/>
            <a:gdLst>
              <a:gd name="connsiteX0" fmla="*/ 256713 w 1317625"/>
              <a:gd name="connsiteY0" fmla="*/ 0 h 1574801"/>
              <a:gd name="connsiteX1" fmla="*/ 1317625 w 1317625"/>
              <a:gd name="connsiteY1" fmla="*/ 0 h 1574801"/>
              <a:gd name="connsiteX2" fmla="*/ 1060912 w 1317625"/>
              <a:gd name="connsiteY2" fmla="*/ 1574801 h 1574801"/>
              <a:gd name="connsiteX3" fmla="*/ 857253 w 1317625"/>
              <a:gd name="connsiteY3" fmla="*/ 1574801 h 1574801"/>
              <a:gd name="connsiteX4" fmla="*/ 857253 w 1317625"/>
              <a:gd name="connsiteY4" fmla="*/ 1484312 h 1574801"/>
              <a:gd name="connsiteX5" fmla="*/ 727077 w 1317625"/>
              <a:gd name="connsiteY5" fmla="*/ 1354136 h 1574801"/>
              <a:gd name="connsiteX6" fmla="*/ 393306 w 1317625"/>
              <a:gd name="connsiteY6" fmla="*/ 1354136 h 1574801"/>
              <a:gd name="connsiteX7" fmla="*/ 203998 w 1317625"/>
              <a:gd name="connsiteY7" fmla="*/ 1543444 h 1574801"/>
              <a:gd name="connsiteX8" fmla="*/ 203998 w 1317625"/>
              <a:gd name="connsiteY8" fmla="*/ 1556147 h 1574801"/>
              <a:gd name="connsiteX9" fmla="*/ 205879 w 1317625"/>
              <a:gd name="connsiteY9" fmla="*/ 1574801 h 1574801"/>
              <a:gd name="connsiteX10" fmla="*/ 0 w 1317625"/>
              <a:gd name="connsiteY10" fmla="*/ 1574801 h 157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625" h="1574801">
                <a:moveTo>
                  <a:pt x="256713" y="0"/>
                </a:moveTo>
                <a:lnTo>
                  <a:pt x="1317625" y="0"/>
                </a:lnTo>
                <a:lnTo>
                  <a:pt x="1060912" y="1574801"/>
                </a:lnTo>
                <a:lnTo>
                  <a:pt x="857253" y="1574801"/>
                </a:lnTo>
                <a:lnTo>
                  <a:pt x="857253" y="1484312"/>
                </a:lnTo>
                <a:cubicBezTo>
                  <a:pt x="857253" y="1412418"/>
                  <a:pt x="798971" y="1354136"/>
                  <a:pt x="727077" y="1354136"/>
                </a:cubicBezTo>
                <a:lnTo>
                  <a:pt x="393306" y="1354136"/>
                </a:lnTo>
                <a:cubicBezTo>
                  <a:pt x="288754" y="1354136"/>
                  <a:pt x="203998" y="1438892"/>
                  <a:pt x="203998" y="1543444"/>
                </a:cubicBezTo>
                <a:lnTo>
                  <a:pt x="203998" y="1556147"/>
                </a:lnTo>
                <a:lnTo>
                  <a:pt x="205879" y="1574801"/>
                </a:lnTo>
                <a:lnTo>
                  <a:pt x="0" y="157480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0">
            <a:solidFill>
              <a:srgbClr val="B47B4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AI     </a:t>
            </a:r>
          </a:p>
          <a:p>
            <a:pPr algn="ctr">
              <a:defRPr/>
            </a:pPr>
            <a:r>
              <a:rPr lang="en-US" altLang="ko-KR" sz="1400" i="1" dirty="0" err="1">
                <a:solidFill>
                  <a:prstClr val="white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BigData</a:t>
            </a:r>
            <a:endParaRPr lang="en-US" altLang="ko-KR" sz="1400" i="1" dirty="0">
              <a:solidFill>
                <a:prstClr val="white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algn="ctr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Cloud    </a:t>
            </a:r>
          </a:p>
          <a:p>
            <a:pPr algn="ctr">
              <a:defRPr/>
            </a:pPr>
            <a:endParaRPr lang="en-US" altLang="ko-KR" sz="1400" i="1" dirty="0">
              <a:solidFill>
                <a:prstClr val="white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algn="ctr">
              <a:defRPr/>
            </a:pPr>
            <a:endParaRPr lang="en-US" altLang="ko-KR" sz="1400" i="1" dirty="0">
              <a:solidFill>
                <a:prstClr val="white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3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35B65F-421B-EFBF-E146-EF73A3DACB3E}"/>
              </a:ext>
            </a:extLst>
          </p:cNvPr>
          <p:cNvSpPr txBox="1"/>
          <p:nvPr/>
        </p:nvSpPr>
        <p:spPr>
          <a:xfrm>
            <a:off x="3040516" y="3244334"/>
            <a:ext cx="6110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 err="1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스페셜한</a:t>
            </a:r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제너럴리스트가 되었으면 합니다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감사합니다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17CE-F67A-D9C2-91F7-1B254F6DEA4C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9DAB722-E5D2-3DEE-DEA2-8D694B4F9BBF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5F7EE-D2EA-9255-9F5C-25193FFE42D8}"/>
              </a:ext>
            </a:extLst>
          </p:cNvPr>
          <p:cNvSpPr txBox="1"/>
          <p:nvPr/>
        </p:nvSpPr>
        <p:spPr>
          <a:xfrm>
            <a:off x="4310116" y="3244334"/>
            <a:ext cx="357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제너럴리스트 </a:t>
            </a:r>
            <a:r>
              <a:rPr lang="en-US" altLang="ko-KR" sz="32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VS. </a:t>
            </a:r>
            <a:r>
              <a:rPr lang="ko-KR" altLang="en-US" sz="32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스페셜리스트</a:t>
            </a:r>
            <a:endParaRPr lang="en-US" altLang="ko-KR" sz="32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22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18DB15-0708-0505-DDBB-B8000CFE3EAE}"/>
              </a:ext>
            </a:extLst>
          </p:cNvPr>
          <p:cNvSpPr txBox="1"/>
          <p:nvPr/>
        </p:nvSpPr>
        <p:spPr>
          <a:xfrm>
            <a:off x="5695892" y="3244334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ABC</a:t>
            </a:r>
            <a:endParaRPr lang="ko-KR" altLang="en-US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D9358-6B9A-1D9F-D1B1-4A747E43569D}"/>
              </a:ext>
            </a:extLst>
          </p:cNvPr>
          <p:cNvSpPr txBox="1"/>
          <p:nvPr/>
        </p:nvSpPr>
        <p:spPr>
          <a:xfrm>
            <a:off x="3692639" y="1933494"/>
            <a:ext cx="48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AI</a:t>
            </a:r>
            <a:endParaRPr lang="ko-KR" altLang="en-US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A397D-3372-10E3-4B89-7E43929452A3}"/>
              </a:ext>
            </a:extLst>
          </p:cNvPr>
          <p:cNvSpPr txBox="1"/>
          <p:nvPr/>
        </p:nvSpPr>
        <p:spPr>
          <a:xfrm>
            <a:off x="7496638" y="2002122"/>
            <a:ext cx="1611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Big Data</a:t>
            </a:r>
            <a:endParaRPr lang="ko-KR" altLang="en-US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20678-E07B-0B9C-4E51-1141949F44DD}"/>
              </a:ext>
            </a:extLst>
          </p:cNvPr>
          <p:cNvSpPr txBox="1"/>
          <p:nvPr/>
        </p:nvSpPr>
        <p:spPr>
          <a:xfrm>
            <a:off x="5553226" y="4912267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Cloud</a:t>
            </a:r>
            <a:endParaRPr lang="ko-KR" altLang="en-US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5BC52E-3708-0365-54C1-8212E9ECBCA9}"/>
              </a:ext>
            </a:extLst>
          </p:cNvPr>
          <p:cNvCxnSpPr>
            <a:cxnSpLocks/>
          </p:cNvCxnSpPr>
          <p:nvPr/>
        </p:nvCxnSpPr>
        <p:spPr>
          <a:xfrm>
            <a:off x="4743079" y="2641046"/>
            <a:ext cx="1053243" cy="772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7EA9CB-B88E-29B2-F601-A7ED1120762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6096002" y="3952220"/>
            <a:ext cx="1" cy="9600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D64C45-33A5-325D-4187-1308FDBAFA3F}"/>
              </a:ext>
            </a:extLst>
          </p:cNvPr>
          <p:cNvCxnSpPr>
            <a:cxnSpLocks/>
          </p:cNvCxnSpPr>
          <p:nvPr/>
        </p:nvCxnSpPr>
        <p:spPr>
          <a:xfrm flipH="1">
            <a:off x="6496111" y="2744853"/>
            <a:ext cx="1157930" cy="6685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84F6EC-C094-6E07-9C9B-CB2472592AFF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63D474-EF25-555B-135B-2668F7C46855}"/>
              </a:ext>
            </a:extLst>
          </p:cNvPr>
          <p:cNvSpPr txBox="1"/>
          <p:nvPr/>
        </p:nvSpPr>
        <p:spPr>
          <a:xfrm>
            <a:off x="5017019" y="2459504"/>
            <a:ext cx="2157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서비스의 분산</a:t>
            </a:r>
            <a:endParaRPr lang="en-US" altLang="ko-KR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데이터의 분산</a:t>
            </a:r>
            <a:endParaRPr lang="en-US" altLang="ko-KR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인프라의 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F6F85-AAFF-18BD-05E3-21105622DB77}"/>
              </a:ext>
            </a:extLst>
          </p:cNvPr>
          <p:cNvSpPr txBox="1"/>
          <p:nvPr/>
        </p:nvSpPr>
        <p:spPr>
          <a:xfrm>
            <a:off x="7844594" y="1673323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클라우드 컴퓨팅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2D953-9012-1CF1-3613-4B78143DB957}"/>
              </a:ext>
            </a:extLst>
          </p:cNvPr>
          <p:cNvSpPr txBox="1"/>
          <p:nvPr/>
        </p:nvSpPr>
        <p:spPr>
          <a:xfrm>
            <a:off x="9608048" y="2682010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엣지</a:t>
            </a:r>
            <a:r>
              <a:rPr lang="ko-KR" altLang="en-US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클라우드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38E11-2527-9CD5-DBF6-F720F39D7B9B}"/>
              </a:ext>
            </a:extLst>
          </p:cNvPr>
          <p:cNvSpPr txBox="1"/>
          <p:nvPr/>
        </p:nvSpPr>
        <p:spPr>
          <a:xfrm>
            <a:off x="2393896" y="4902386"/>
            <a:ext cx="10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분산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9B74-6798-C6A2-242B-84C03CECC735}"/>
              </a:ext>
            </a:extLst>
          </p:cNvPr>
          <p:cNvSpPr txBox="1"/>
          <p:nvPr/>
        </p:nvSpPr>
        <p:spPr>
          <a:xfrm>
            <a:off x="2639832" y="1852268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Kubernetes</a:t>
            </a:r>
            <a:endParaRPr lang="ko-KR" altLang="en-US" sz="2400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C4227-DCAE-6C3E-F25B-627A11F576D4}"/>
              </a:ext>
            </a:extLst>
          </p:cNvPr>
          <p:cNvSpPr txBox="1"/>
          <p:nvPr/>
        </p:nvSpPr>
        <p:spPr>
          <a:xfrm>
            <a:off x="9449815" y="470952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NFT</a:t>
            </a:r>
            <a:endParaRPr lang="ko-KR" altLang="en-US" sz="2400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15CC2-2C70-C543-3805-9DB74C9B5253}"/>
              </a:ext>
            </a:extLst>
          </p:cNvPr>
          <p:cNvSpPr txBox="1"/>
          <p:nvPr/>
        </p:nvSpPr>
        <p:spPr>
          <a:xfrm>
            <a:off x="7311016" y="542692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Block Chain</a:t>
            </a:r>
            <a:endParaRPr lang="ko-KR" altLang="en-US" sz="2400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20C5F-07BB-9A5B-31EC-DA8EEBAC66CF}"/>
              </a:ext>
            </a:extLst>
          </p:cNvPr>
          <p:cNvSpPr txBox="1"/>
          <p:nvPr/>
        </p:nvSpPr>
        <p:spPr>
          <a:xfrm>
            <a:off x="1583056" y="268200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MSA</a:t>
            </a:r>
            <a:endParaRPr lang="ko-KR" altLang="en-US" sz="2400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56E6A-F51E-8FA8-2115-341B83BFA18B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587394-7169-AFD7-60F3-941237C4A4AC}"/>
              </a:ext>
            </a:extLst>
          </p:cNvPr>
          <p:cNvSpPr txBox="1"/>
          <p:nvPr/>
        </p:nvSpPr>
        <p:spPr>
          <a:xfrm>
            <a:off x="5497117" y="3244334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관리는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?</a:t>
            </a:r>
            <a:endParaRPr lang="ko-KR" altLang="en-US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E128-6665-6C55-ADBC-E47CACE63DFF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9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A2AACC-6033-49BC-CF0E-C6BFE163D65C}"/>
              </a:ext>
            </a:extLst>
          </p:cNvPr>
          <p:cNvSpPr txBox="1"/>
          <p:nvPr/>
        </p:nvSpPr>
        <p:spPr>
          <a:xfrm>
            <a:off x="5683066" y="3244334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통합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!</a:t>
            </a:r>
            <a:endParaRPr lang="ko-KR" altLang="en-US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DD4A5-6D92-67A3-5A76-EA9017F8B29D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1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22F2CC-0B2E-7637-C8BB-C63F1526B4BA}"/>
              </a:ext>
            </a:extLst>
          </p:cNvPr>
          <p:cNvSpPr txBox="1"/>
          <p:nvPr/>
        </p:nvSpPr>
        <p:spPr>
          <a:xfrm>
            <a:off x="3220852" y="2967335"/>
            <a:ext cx="57502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자동화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自動化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r>
              <a:rPr lang="ko-KR" altLang="en-US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다른 힘을 빌리지 아니하고 스스로 움직이거나 작용하게 됨</a:t>
            </a:r>
            <a:r>
              <a:rPr lang="en-US" altLang="ko-KR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. </a:t>
            </a:r>
            <a:r>
              <a:rPr lang="ko-KR" altLang="en-US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또는 그렇게 되게 함</a:t>
            </a:r>
            <a:r>
              <a:rPr lang="en-US" altLang="ko-KR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  <a:endParaRPr lang="ko-KR" altLang="en-US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CF430-9CFB-71A2-50DC-90B620773D78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3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981551-B431-F5F2-53EC-2AEAB5EB5F69}"/>
              </a:ext>
            </a:extLst>
          </p:cNvPr>
          <p:cNvSpPr txBox="1"/>
          <p:nvPr/>
        </p:nvSpPr>
        <p:spPr>
          <a:xfrm>
            <a:off x="4677986" y="3244334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자동화를 위한 기술</a:t>
            </a:r>
            <a:endParaRPr lang="en-US" altLang="ko-KR" sz="40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BA288-0E54-8615-103F-4CEF0157D5F1}"/>
              </a:ext>
            </a:extLst>
          </p:cNvPr>
          <p:cNvSpPr txBox="1"/>
          <p:nvPr/>
        </p:nvSpPr>
        <p:spPr>
          <a:xfrm>
            <a:off x="4159392" y="190618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쉘 스크립트</a:t>
            </a:r>
            <a:endParaRPr lang="en-US" altLang="ko-KR" sz="24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152D0-854F-A086-C4D2-DCE62CCF9517}"/>
              </a:ext>
            </a:extLst>
          </p:cNvPr>
          <p:cNvSpPr txBox="1"/>
          <p:nvPr/>
        </p:nvSpPr>
        <p:spPr>
          <a:xfrm>
            <a:off x="1238307" y="2562885"/>
            <a:ext cx="254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Batch Job &amp; Cron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C59A3-D3EE-7FEC-0951-FF59741563D7}"/>
              </a:ext>
            </a:extLst>
          </p:cNvPr>
          <p:cNvSpPr txBox="1"/>
          <p:nvPr/>
        </p:nvSpPr>
        <p:spPr>
          <a:xfrm>
            <a:off x="8368965" y="2030151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CEBC4-148C-2513-8B2C-523C244F5741}"/>
              </a:ext>
            </a:extLst>
          </p:cNvPr>
          <p:cNvSpPr txBox="1"/>
          <p:nvPr/>
        </p:nvSpPr>
        <p:spPr>
          <a:xfrm>
            <a:off x="9256132" y="2792782"/>
            <a:ext cx="12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엑셀 자동화</a:t>
            </a:r>
            <a:endParaRPr lang="en-US" altLang="ko-KR" sz="24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BEBA8-4EA9-22A2-93D8-509DEDC24176}"/>
              </a:ext>
            </a:extLst>
          </p:cNvPr>
          <p:cNvSpPr txBox="1"/>
          <p:nvPr/>
        </p:nvSpPr>
        <p:spPr>
          <a:xfrm>
            <a:off x="8554719" y="5383947"/>
            <a:ext cx="89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Ansible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17D9E-AEB5-29CB-14BA-7BBE4E46CA7D}"/>
              </a:ext>
            </a:extLst>
          </p:cNvPr>
          <p:cNvSpPr txBox="1"/>
          <p:nvPr/>
        </p:nvSpPr>
        <p:spPr>
          <a:xfrm>
            <a:off x="6624715" y="499299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Terraform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9F55-86CE-B7C5-3E86-AF868F1E8575}"/>
              </a:ext>
            </a:extLst>
          </p:cNvPr>
          <p:cNvSpPr txBox="1"/>
          <p:nvPr/>
        </p:nvSpPr>
        <p:spPr>
          <a:xfrm>
            <a:off x="9715750" y="444815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Kubernetes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C3794-2A63-567B-5EA0-2CD8ED5F10A7}"/>
              </a:ext>
            </a:extLst>
          </p:cNvPr>
          <p:cNvSpPr txBox="1"/>
          <p:nvPr/>
        </p:nvSpPr>
        <p:spPr>
          <a:xfrm>
            <a:off x="1805082" y="388231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업무체계</a:t>
            </a:r>
            <a:endParaRPr lang="en-US" altLang="ko-KR" sz="24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9F456-4992-4107-3C1B-47FBD94B398A}"/>
              </a:ext>
            </a:extLst>
          </p:cNvPr>
          <p:cNvSpPr txBox="1"/>
          <p:nvPr/>
        </p:nvSpPr>
        <p:spPr>
          <a:xfrm>
            <a:off x="3086264" y="4456907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보고체계</a:t>
            </a:r>
            <a:endParaRPr lang="en-US" altLang="ko-KR" sz="24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F55D3-19CA-2C54-D3F2-FAFD403DE6BB}"/>
              </a:ext>
            </a:extLst>
          </p:cNvPr>
          <p:cNvSpPr txBox="1"/>
          <p:nvPr/>
        </p:nvSpPr>
        <p:spPr>
          <a:xfrm>
            <a:off x="7281955" y="161593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09DF9-CC00-A522-8FED-9204DD8277D5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1D6DE-2DFB-6F92-6E2B-F08396834AF2}"/>
              </a:ext>
            </a:extLst>
          </p:cNvPr>
          <p:cNvSpPr txBox="1"/>
          <p:nvPr/>
        </p:nvSpPr>
        <p:spPr>
          <a:xfrm>
            <a:off x="4277022" y="543748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dirty="0" err="1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Openstack</a:t>
            </a:r>
            <a:endParaRPr lang="en-US" altLang="ko-KR" sz="2400" i="1" dirty="0">
              <a:solidFill>
                <a:schemeClr val="bg1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98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7706" y="-6"/>
            <a:ext cx="12195854" cy="6906083"/>
            <a:chOff x="-7706" y="-6"/>
            <a:chExt cx="12195854" cy="69060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AEFF7F-ADCE-2C25-7D00-AFBC3DD21EB0}"/>
                </a:ext>
              </a:extLst>
            </p:cNvPr>
            <p:cNvGrpSpPr/>
            <p:nvPr/>
          </p:nvGrpSpPr>
          <p:grpSpPr>
            <a:xfrm>
              <a:off x="3852" y="-6"/>
              <a:ext cx="258655" cy="6826779"/>
              <a:chOff x="11806294" y="-5"/>
              <a:chExt cx="380642" cy="682677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9D99444-FF8D-43BF-144E-9625725989CC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1CC6F3A-D97E-849C-92CF-5661E9C65AF1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EA4D65A-DC1F-7735-1F20-4A9D541BFB71}"/>
                </a:ext>
              </a:extLst>
            </p:cNvPr>
            <p:cNvGrpSpPr/>
            <p:nvPr/>
          </p:nvGrpSpPr>
          <p:grpSpPr>
            <a:xfrm>
              <a:off x="11920551" y="-5"/>
              <a:ext cx="259200" cy="6826779"/>
              <a:chOff x="11806294" y="-5"/>
              <a:chExt cx="380642" cy="682677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2D09377-53D9-9247-1CB2-795FFE5473F1}"/>
                  </a:ext>
                </a:extLst>
              </p:cNvPr>
              <p:cNvSpPr/>
              <p:nvPr/>
            </p:nvSpPr>
            <p:spPr>
              <a:xfrm>
                <a:off x="11806294" y="-5"/>
                <a:ext cx="378000" cy="6826778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E56AAA0-D624-7A53-49F7-FE539BF3E01B}"/>
                  </a:ext>
                </a:extLst>
              </p:cNvPr>
              <p:cNvSpPr/>
              <p:nvPr/>
            </p:nvSpPr>
            <p:spPr>
              <a:xfrm rot="10800000" flipH="1" flipV="1">
                <a:off x="11811012" y="-4"/>
                <a:ext cx="375924" cy="6826778"/>
              </a:xfrm>
              <a:custGeom>
                <a:avLst/>
                <a:gdLst>
                  <a:gd name="connsiteX0" fmla="*/ 52543 w 375924"/>
                  <a:gd name="connsiteY0" fmla="*/ 5862995 h 6826778"/>
                  <a:gd name="connsiteX1" fmla="*/ 54977 w 375924"/>
                  <a:gd name="connsiteY1" fmla="*/ 5978592 h 6826778"/>
                  <a:gd name="connsiteX2" fmla="*/ 68825 w 375924"/>
                  <a:gd name="connsiteY2" fmla="*/ 6686634 h 6826778"/>
                  <a:gd name="connsiteX3" fmla="*/ 71299 w 375924"/>
                  <a:gd name="connsiteY3" fmla="*/ 6826778 h 6826778"/>
                  <a:gd name="connsiteX4" fmla="*/ 58264 w 375924"/>
                  <a:gd name="connsiteY4" fmla="*/ 6826778 h 6826778"/>
                  <a:gd name="connsiteX5" fmla="*/ 52543 w 375924"/>
                  <a:gd name="connsiteY5" fmla="*/ 6576022 h 6826778"/>
                  <a:gd name="connsiteX6" fmla="*/ 52542 w 375924"/>
                  <a:gd name="connsiteY6" fmla="*/ 2864178 h 6826778"/>
                  <a:gd name="connsiteX7" fmla="*/ 56787 w 375924"/>
                  <a:gd name="connsiteY7" fmla="*/ 2939818 h 6826778"/>
                  <a:gd name="connsiteX8" fmla="*/ 117549 w 375924"/>
                  <a:gd name="connsiteY8" fmla="*/ 3743346 h 6826778"/>
                  <a:gd name="connsiteX9" fmla="*/ 169555 w 375924"/>
                  <a:gd name="connsiteY9" fmla="*/ 6202634 h 6826778"/>
                  <a:gd name="connsiteX10" fmla="*/ 180944 w 375924"/>
                  <a:gd name="connsiteY10" fmla="*/ 6826778 h 6826778"/>
                  <a:gd name="connsiteX11" fmla="*/ 166460 w 375924"/>
                  <a:gd name="connsiteY11" fmla="*/ 6826778 h 6826778"/>
                  <a:gd name="connsiteX12" fmla="*/ 150324 w 375924"/>
                  <a:gd name="connsiteY12" fmla="*/ 6194095 h 6826778"/>
                  <a:gd name="connsiteX13" fmla="*/ 100214 w 375924"/>
                  <a:gd name="connsiteY13" fmla="*/ 4426482 h 6826778"/>
                  <a:gd name="connsiteX14" fmla="*/ 65002 w 375924"/>
                  <a:gd name="connsiteY14" fmla="*/ 3677880 h 6826778"/>
                  <a:gd name="connsiteX15" fmla="*/ 52542 w 375924"/>
                  <a:gd name="connsiteY15" fmla="*/ 3485279 h 6826778"/>
                  <a:gd name="connsiteX16" fmla="*/ 141152 w 375924"/>
                  <a:gd name="connsiteY16" fmla="*/ 9484 h 6826778"/>
                  <a:gd name="connsiteX17" fmla="*/ 174442 w 375924"/>
                  <a:gd name="connsiteY17" fmla="*/ 9484 h 6826778"/>
                  <a:gd name="connsiteX18" fmla="*/ 183311 w 375924"/>
                  <a:gd name="connsiteY18" fmla="*/ 102243 h 6826778"/>
                  <a:gd name="connsiteX19" fmla="*/ 211307 w 375924"/>
                  <a:gd name="connsiteY19" fmla="*/ 395317 h 6826778"/>
                  <a:gd name="connsiteX20" fmla="*/ 274020 w 375924"/>
                  <a:gd name="connsiteY20" fmla="*/ 1102376 h 6826778"/>
                  <a:gd name="connsiteX21" fmla="*/ 336732 w 375924"/>
                  <a:gd name="connsiteY21" fmla="*/ 1887998 h 6826778"/>
                  <a:gd name="connsiteX22" fmla="*/ 365732 w 375924"/>
                  <a:gd name="connsiteY22" fmla="*/ 2276206 h 6826778"/>
                  <a:gd name="connsiteX23" fmla="*/ 375923 w 375924"/>
                  <a:gd name="connsiteY23" fmla="*/ 2415974 h 6826778"/>
                  <a:gd name="connsiteX24" fmla="*/ 375923 w 375924"/>
                  <a:gd name="connsiteY24" fmla="*/ 2723473 h 6826778"/>
                  <a:gd name="connsiteX25" fmla="*/ 372568 w 375924"/>
                  <a:gd name="connsiteY25" fmla="*/ 2673621 h 6826778"/>
                  <a:gd name="connsiteX26" fmla="*/ 306869 w 375924"/>
                  <a:gd name="connsiteY26" fmla="*/ 1573749 h 6826778"/>
                  <a:gd name="connsiteX27" fmla="*/ 265061 w 375924"/>
                  <a:gd name="connsiteY27" fmla="*/ 1239860 h 6826778"/>
                  <a:gd name="connsiteX28" fmla="*/ 217280 w 375924"/>
                  <a:gd name="connsiteY28" fmla="*/ 572081 h 6826778"/>
                  <a:gd name="connsiteX29" fmla="*/ 151581 w 375924"/>
                  <a:gd name="connsiteY29" fmla="*/ 61427 h 6826778"/>
                  <a:gd name="connsiteX30" fmla="*/ 0 w 375924"/>
                  <a:gd name="connsiteY30" fmla="*/ 7272 h 6826778"/>
                  <a:gd name="connsiteX31" fmla="*/ 35467 w 375924"/>
                  <a:gd name="connsiteY31" fmla="*/ 7272 h 6826778"/>
                  <a:gd name="connsiteX32" fmla="*/ 39077 w 375924"/>
                  <a:gd name="connsiteY32" fmla="*/ 95358 h 6826778"/>
                  <a:gd name="connsiteX33" fmla="*/ 42745 w 375924"/>
                  <a:gd name="connsiteY33" fmla="*/ 236880 h 6826778"/>
                  <a:gd name="connsiteX34" fmla="*/ 52542 w 375924"/>
                  <a:gd name="connsiteY34" fmla="*/ 325012 h 6826778"/>
                  <a:gd name="connsiteX35" fmla="*/ 52542 w 375924"/>
                  <a:gd name="connsiteY35" fmla="*/ 83695 h 6826778"/>
                  <a:gd name="connsiteX36" fmla="*/ 58552 w 375924"/>
                  <a:gd name="connsiteY36" fmla="*/ 181953 h 6826778"/>
                  <a:gd name="connsiteX37" fmla="*/ 76933 w 375924"/>
                  <a:gd name="connsiteY37" fmla="*/ 434804 h 6826778"/>
                  <a:gd name="connsiteX38" fmla="*/ 82812 w 375924"/>
                  <a:gd name="connsiteY38" fmla="*/ 526805 h 6826778"/>
                  <a:gd name="connsiteX39" fmla="*/ 107271 w 375924"/>
                  <a:gd name="connsiteY39" fmla="*/ 677379 h 6826778"/>
                  <a:gd name="connsiteX40" fmla="*/ 166804 w 375924"/>
                  <a:gd name="connsiteY40" fmla="*/ 1103261 h 6826778"/>
                  <a:gd name="connsiteX41" fmla="*/ 226452 w 375924"/>
                  <a:gd name="connsiteY41" fmla="*/ 1990683 h 6826778"/>
                  <a:gd name="connsiteX42" fmla="*/ 310225 w 375924"/>
                  <a:gd name="connsiteY42" fmla="*/ 3726026 h 6826778"/>
                  <a:gd name="connsiteX43" fmla="*/ 358753 w 375924"/>
                  <a:gd name="connsiteY43" fmla="*/ 4085877 h 6826778"/>
                  <a:gd name="connsiteX44" fmla="*/ 375924 w 375924"/>
                  <a:gd name="connsiteY44" fmla="*/ 4178460 h 6826778"/>
                  <a:gd name="connsiteX45" fmla="*/ 375924 w 375924"/>
                  <a:gd name="connsiteY45" fmla="*/ 4477022 h 6826778"/>
                  <a:gd name="connsiteX46" fmla="*/ 370074 w 375924"/>
                  <a:gd name="connsiteY46" fmla="*/ 4440662 h 6826778"/>
                  <a:gd name="connsiteX47" fmla="*/ 286335 w 375924"/>
                  <a:gd name="connsiteY47" fmla="*/ 4054408 h 6826778"/>
                  <a:gd name="connsiteX48" fmla="*/ 219425 w 375924"/>
                  <a:gd name="connsiteY48" fmla="*/ 2854631 h 6826778"/>
                  <a:gd name="connsiteX49" fmla="*/ 148964 w 375924"/>
                  <a:gd name="connsiteY49" fmla="*/ 1646277 h 6826778"/>
                  <a:gd name="connsiteX50" fmla="*/ 126643 w 375924"/>
                  <a:gd name="connsiteY50" fmla="*/ 1431192 h 6826778"/>
                  <a:gd name="connsiteX51" fmla="*/ 120064 w 375924"/>
                  <a:gd name="connsiteY51" fmla="*/ 1378162 h 6826778"/>
                  <a:gd name="connsiteX52" fmla="*/ 157865 w 375924"/>
                  <a:gd name="connsiteY52" fmla="*/ 2734109 h 6826778"/>
                  <a:gd name="connsiteX53" fmla="*/ 199513 w 375924"/>
                  <a:gd name="connsiteY53" fmla="*/ 4386278 h 6826778"/>
                  <a:gd name="connsiteX54" fmla="*/ 256634 w 375924"/>
                  <a:gd name="connsiteY54" fmla="*/ 6629032 h 6826778"/>
                  <a:gd name="connsiteX55" fmla="*/ 261719 w 375924"/>
                  <a:gd name="connsiteY55" fmla="*/ 6826778 h 6826778"/>
                  <a:gd name="connsiteX56" fmla="*/ 228761 w 375924"/>
                  <a:gd name="connsiteY56" fmla="*/ 6826778 h 6826778"/>
                  <a:gd name="connsiteX57" fmla="*/ 219786 w 375924"/>
                  <a:gd name="connsiteY57" fmla="*/ 6764659 h 6826778"/>
                  <a:gd name="connsiteX58" fmla="*/ 208003 w 375924"/>
                  <a:gd name="connsiteY58" fmla="*/ 6774830 h 6826778"/>
                  <a:gd name="connsiteX59" fmla="*/ 196880 w 375924"/>
                  <a:gd name="connsiteY59" fmla="*/ 6826778 h 6826778"/>
                  <a:gd name="connsiteX60" fmla="*/ 181745 w 375924"/>
                  <a:gd name="connsiteY60" fmla="*/ 6826778 h 6826778"/>
                  <a:gd name="connsiteX61" fmla="*/ 199527 w 375924"/>
                  <a:gd name="connsiteY61" fmla="*/ 6701439 h 6826778"/>
                  <a:gd name="connsiteX62" fmla="*/ 247496 w 375924"/>
                  <a:gd name="connsiteY62" fmla="*/ 6607916 h 6826778"/>
                  <a:gd name="connsiteX63" fmla="*/ 256098 w 375924"/>
                  <a:gd name="connsiteY63" fmla="*/ 6824634 h 6826778"/>
                  <a:gd name="connsiteX64" fmla="*/ 255017 w 375924"/>
                  <a:gd name="connsiteY64" fmla="*/ 6786865 h 6826778"/>
                  <a:gd name="connsiteX65" fmla="*/ 120034 w 375924"/>
                  <a:gd name="connsiteY65" fmla="*/ 2113169 h 6826778"/>
                  <a:gd name="connsiteX66" fmla="*/ 92934 w 375924"/>
                  <a:gd name="connsiteY66" fmla="*/ 1422512 h 6826778"/>
                  <a:gd name="connsiteX67" fmla="*/ 52542 w 375924"/>
                  <a:gd name="connsiteY67" fmla="*/ 890522 h 6826778"/>
                  <a:gd name="connsiteX68" fmla="*/ 52542 w 375924"/>
                  <a:gd name="connsiteY68" fmla="*/ 467664 h 6826778"/>
                  <a:gd name="connsiteX69" fmla="*/ 10101 w 375924"/>
                  <a:gd name="connsiteY69" fmla="*/ 81846 h 6826778"/>
                  <a:gd name="connsiteX70" fmla="*/ 251209 w 375924"/>
                  <a:gd name="connsiteY70" fmla="*/ 0 h 6826778"/>
                  <a:gd name="connsiteX71" fmla="*/ 268327 w 375924"/>
                  <a:gd name="connsiteY71" fmla="*/ 0 h 6826778"/>
                  <a:gd name="connsiteX72" fmla="*/ 296755 w 375924"/>
                  <a:gd name="connsiteY72" fmla="*/ 130641 h 6826778"/>
                  <a:gd name="connsiteX73" fmla="*/ 330444 w 375924"/>
                  <a:gd name="connsiteY73" fmla="*/ 507528 h 6826778"/>
                  <a:gd name="connsiteX74" fmla="*/ 370320 w 375924"/>
                  <a:gd name="connsiteY74" fmla="*/ 912004 h 6826778"/>
                  <a:gd name="connsiteX75" fmla="*/ 374937 w 375924"/>
                  <a:gd name="connsiteY75" fmla="*/ 1143337 h 6826778"/>
                  <a:gd name="connsiteX76" fmla="*/ 375924 w 375924"/>
                  <a:gd name="connsiteY76" fmla="*/ 1156666 h 6826778"/>
                  <a:gd name="connsiteX77" fmla="*/ 375924 w 375924"/>
                  <a:gd name="connsiteY77" fmla="*/ 1243923 h 6826778"/>
                  <a:gd name="connsiteX78" fmla="*/ 359964 w 375924"/>
                  <a:gd name="connsiteY78" fmla="*/ 1026094 h 6826778"/>
                  <a:gd name="connsiteX79" fmla="*/ 333189 w 375924"/>
                  <a:gd name="connsiteY79" fmla="*/ 770692 h 6826778"/>
                  <a:gd name="connsiteX80" fmla="*/ 319785 w 375924"/>
                  <a:gd name="connsiteY80" fmla="*/ 548911 h 6826778"/>
                  <a:gd name="connsiteX81" fmla="*/ 271797 w 375924"/>
                  <a:gd name="connsiteY81" fmla="*/ 227244 h 6826778"/>
                  <a:gd name="connsiteX82" fmla="*/ 268852 w 375924"/>
                  <a:gd name="connsiteY82" fmla="*/ 106471 h 68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5924" h="6826778">
                    <a:moveTo>
                      <a:pt x="52543" y="5862995"/>
                    </a:moveTo>
                    <a:lnTo>
                      <a:pt x="54977" y="5978592"/>
                    </a:lnTo>
                    <a:cubicBezTo>
                      <a:pt x="59852" y="6208202"/>
                      <a:pt x="64457" y="6447774"/>
                      <a:pt x="68825" y="6686634"/>
                    </a:cubicBezTo>
                    <a:lnTo>
                      <a:pt x="71299" y="6826778"/>
                    </a:lnTo>
                    <a:lnTo>
                      <a:pt x="58264" y="6826778"/>
                    </a:lnTo>
                    <a:lnTo>
                      <a:pt x="52543" y="6576022"/>
                    </a:lnTo>
                    <a:close/>
                    <a:moveTo>
                      <a:pt x="52542" y="2864178"/>
                    </a:move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0944" y="6826778"/>
                    </a:lnTo>
                    <a:lnTo>
                      <a:pt x="166460" y="6826778"/>
                    </a:lnTo>
                    <a:lnTo>
                      <a:pt x="150324" y="6194095"/>
                    </a:lnTo>
                    <a:cubicBezTo>
                      <a:pt x="132357" y="5510012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16837" y="5050817"/>
                      <a:pt x="238081" y="5902659"/>
                      <a:pt x="256634" y="6629032"/>
                    </a:cubicBezTo>
                    <a:lnTo>
                      <a:pt x="261719" y="6826778"/>
                    </a:lnTo>
                    <a:lnTo>
                      <a:pt x="228761" y="6826778"/>
                    </a:lnTo>
                    <a:lnTo>
                      <a:pt x="219786" y="6764659"/>
                    </a:lnTo>
                    <a:cubicBezTo>
                      <a:pt x="216046" y="6756725"/>
                      <a:pt x="212017" y="6762078"/>
                      <a:pt x="208003" y="6774830"/>
                    </a:cubicBezTo>
                    <a:lnTo>
                      <a:pt x="196880" y="6826778"/>
                    </a:lnTo>
                    <a:lnTo>
                      <a:pt x="181745" y="6826778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4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8C7BD4-E443-FE0A-A3CB-9A3339D2FDD9}"/>
                </a:ext>
              </a:extLst>
            </p:cNvPr>
            <p:cNvSpPr/>
            <p:nvPr/>
          </p:nvSpPr>
          <p:spPr>
            <a:xfrm>
              <a:off x="-3852" y="-3"/>
              <a:ext cx="12192000" cy="377072"/>
            </a:xfrm>
            <a:prstGeom prst="rect">
              <a:avLst/>
            </a:prstGeom>
            <a:solidFill>
              <a:srgbClr val="AA7540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889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79C94A7-9841-B563-AA93-508124D8ED8A}"/>
                </a:ext>
              </a:extLst>
            </p:cNvPr>
            <p:cNvSpPr/>
            <p:nvPr/>
          </p:nvSpPr>
          <p:spPr>
            <a:xfrm rot="16200000" flipH="1" flipV="1">
              <a:off x="5880401" y="-5880402"/>
              <a:ext cx="427347" cy="12188146"/>
            </a:xfrm>
            <a:custGeom>
              <a:avLst/>
              <a:gdLst>
                <a:gd name="connsiteX0" fmla="*/ 273613 w 427347"/>
                <a:gd name="connsiteY0" fmla="*/ 10701250 h 12188146"/>
                <a:gd name="connsiteX1" fmla="*/ 282235 w 427347"/>
                <a:gd name="connsiteY1" fmla="*/ 11075665 h 12188146"/>
                <a:gd name="connsiteX2" fmla="*/ 283324 w 427347"/>
                <a:gd name="connsiteY2" fmla="*/ 11104050 h 12188146"/>
                <a:gd name="connsiteX3" fmla="*/ 296506 w 427347"/>
                <a:gd name="connsiteY3" fmla="*/ 11035711 h 12188146"/>
                <a:gd name="connsiteX4" fmla="*/ 305566 w 427347"/>
                <a:gd name="connsiteY4" fmla="*/ 10866033 h 12188146"/>
                <a:gd name="connsiteX5" fmla="*/ 284019 w 427347"/>
                <a:gd name="connsiteY5" fmla="*/ 10730684 h 12188146"/>
                <a:gd name="connsiteX6" fmla="*/ 251209 w 427347"/>
                <a:gd name="connsiteY6" fmla="*/ 0 h 12188146"/>
                <a:gd name="connsiteX7" fmla="*/ 268327 w 427347"/>
                <a:gd name="connsiteY7" fmla="*/ 0 h 12188146"/>
                <a:gd name="connsiteX8" fmla="*/ 296755 w 427347"/>
                <a:gd name="connsiteY8" fmla="*/ 130641 h 12188146"/>
                <a:gd name="connsiteX9" fmla="*/ 330444 w 427347"/>
                <a:gd name="connsiteY9" fmla="*/ 507528 h 12188146"/>
                <a:gd name="connsiteX10" fmla="*/ 370320 w 427347"/>
                <a:gd name="connsiteY10" fmla="*/ 912004 h 12188146"/>
                <a:gd name="connsiteX11" fmla="*/ 374937 w 427347"/>
                <a:gd name="connsiteY11" fmla="*/ 1143337 h 12188146"/>
                <a:gd name="connsiteX12" fmla="*/ 375924 w 427347"/>
                <a:gd name="connsiteY12" fmla="*/ 1156666 h 12188146"/>
                <a:gd name="connsiteX13" fmla="*/ 375924 w 427347"/>
                <a:gd name="connsiteY13" fmla="*/ 1243923 h 12188146"/>
                <a:gd name="connsiteX14" fmla="*/ 359964 w 427347"/>
                <a:gd name="connsiteY14" fmla="*/ 1026094 h 12188146"/>
                <a:gd name="connsiteX15" fmla="*/ 333189 w 427347"/>
                <a:gd name="connsiteY15" fmla="*/ 770692 h 12188146"/>
                <a:gd name="connsiteX16" fmla="*/ 319785 w 427347"/>
                <a:gd name="connsiteY16" fmla="*/ 548911 h 12188146"/>
                <a:gd name="connsiteX17" fmla="*/ 271797 w 427347"/>
                <a:gd name="connsiteY17" fmla="*/ 227244 h 12188146"/>
                <a:gd name="connsiteX18" fmla="*/ 268852 w 427347"/>
                <a:gd name="connsiteY18" fmla="*/ 106471 h 12188146"/>
                <a:gd name="connsiteX19" fmla="*/ 244852 w 427347"/>
                <a:gd name="connsiteY19" fmla="*/ 9465926 h 12188146"/>
                <a:gd name="connsiteX20" fmla="*/ 247564 w 427347"/>
                <a:gd name="connsiteY20" fmla="*/ 9527224 h 12188146"/>
                <a:gd name="connsiteX21" fmla="*/ 263816 w 427347"/>
                <a:gd name="connsiteY21" fmla="*/ 10275827 h 12188146"/>
                <a:gd name="connsiteX22" fmla="*/ 270314 w 427347"/>
                <a:gd name="connsiteY22" fmla="*/ 10558008 h 12188146"/>
                <a:gd name="connsiteX23" fmla="*/ 304398 w 427347"/>
                <a:gd name="connsiteY23" fmla="*/ 10714458 h 12188146"/>
                <a:gd name="connsiteX24" fmla="*/ 318755 w 427347"/>
                <a:gd name="connsiteY24" fmla="*/ 10941821 h 12188146"/>
                <a:gd name="connsiteX25" fmla="*/ 295744 w 427347"/>
                <a:gd name="connsiteY25" fmla="*/ 11105072 h 12188146"/>
                <a:gd name="connsiteX26" fmla="*/ 284758 w 427347"/>
                <a:gd name="connsiteY26" fmla="*/ 11141436 h 12188146"/>
                <a:gd name="connsiteX27" fmla="*/ 293546 w 427347"/>
                <a:gd name="connsiteY27" fmla="*/ 11370460 h 12188146"/>
                <a:gd name="connsiteX28" fmla="*/ 310493 w 427347"/>
                <a:gd name="connsiteY28" fmla="*/ 11220101 h 12188146"/>
                <a:gd name="connsiteX29" fmla="*/ 342908 w 427347"/>
                <a:gd name="connsiteY29" fmla="*/ 10368376 h 12188146"/>
                <a:gd name="connsiteX30" fmla="*/ 248647 w 427347"/>
                <a:gd name="connsiteY30" fmla="*/ 9459869 h 12188146"/>
                <a:gd name="connsiteX31" fmla="*/ 239219 w 427347"/>
                <a:gd name="connsiteY31" fmla="*/ 9255666 h 12188146"/>
                <a:gd name="connsiteX32" fmla="*/ 239861 w 427347"/>
                <a:gd name="connsiteY32" fmla="*/ 9254535 h 12188146"/>
                <a:gd name="connsiteX33" fmla="*/ 284401 w 427347"/>
                <a:gd name="connsiteY33" fmla="*/ 9285156 h 12188146"/>
                <a:gd name="connsiteX34" fmla="*/ 341181 w 427347"/>
                <a:gd name="connsiteY34" fmla="*/ 9867532 h 12188146"/>
                <a:gd name="connsiteX35" fmla="*/ 348298 w 427347"/>
                <a:gd name="connsiteY35" fmla="*/ 10043623 h 12188146"/>
                <a:gd name="connsiteX36" fmla="*/ 314583 w 427347"/>
                <a:gd name="connsiteY36" fmla="*/ 8880041 h 12188146"/>
                <a:gd name="connsiteX37" fmla="*/ 274983 w 427347"/>
                <a:gd name="connsiteY37" fmla="*/ 7484340 h 12188146"/>
                <a:gd name="connsiteX38" fmla="*/ 258030 w 427347"/>
                <a:gd name="connsiteY38" fmla="*/ 6892148 h 12188146"/>
                <a:gd name="connsiteX39" fmla="*/ 262232 w 427347"/>
                <a:gd name="connsiteY39" fmla="*/ 7292305 h 12188146"/>
                <a:gd name="connsiteX40" fmla="*/ 263146 w 427347"/>
                <a:gd name="connsiteY40" fmla="*/ 8158454 h 12188146"/>
                <a:gd name="connsiteX41" fmla="*/ 248464 w 427347"/>
                <a:gd name="connsiteY41" fmla="*/ 9138257 h 12188146"/>
                <a:gd name="connsiteX42" fmla="*/ 185663 w 427347"/>
                <a:gd name="connsiteY42" fmla="*/ 11351078 h 12188146"/>
                <a:gd name="connsiteX43" fmla="*/ 190951 w 427347"/>
                <a:gd name="connsiteY43" fmla="*/ 11497757 h 12188146"/>
                <a:gd name="connsiteX44" fmla="*/ 200872 w 427347"/>
                <a:gd name="connsiteY44" fmla="*/ 11716695 h 12188146"/>
                <a:gd name="connsiteX45" fmla="*/ 204157 w 427347"/>
                <a:gd name="connsiteY45" fmla="*/ 11710389 h 12188146"/>
                <a:gd name="connsiteX46" fmla="*/ 284401 w 427347"/>
                <a:gd name="connsiteY46" fmla="*/ 11451595 h 12188146"/>
                <a:gd name="connsiteX47" fmla="*/ 284989 w 427347"/>
                <a:gd name="connsiteY47" fmla="*/ 11446374 h 12188146"/>
                <a:gd name="connsiteX48" fmla="*/ 274117 w 427347"/>
                <a:gd name="connsiteY48" fmla="*/ 11176660 h 12188146"/>
                <a:gd name="connsiteX49" fmla="*/ 257208 w 427347"/>
                <a:gd name="connsiteY49" fmla="*/ 11232633 h 12188146"/>
                <a:gd name="connsiteX50" fmla="*/ 185770 w 427347"/>
                <a:gd name="connsiteY50" fmla="*/ 11350721 h 12188146"/>
                <a:gd name="connsiteX51" fmla="*/ 182935 w 427347"/>
                <a:gd name="connsiteY51" fmla="*/ 6935910 h 12188146"/>
                <a:gd name="connsiteX52" fmla="*/ 194746 w 427347"/>
                <a:gd name="connsiteY52" fmla="*/ 7583135 h 12188146"/>
                <a:gd name="connsiteX53" fmla="*/ 217227 w 427347"/>
                <a:gd name="connsiteY53" fmla="*/ 8753004 h 12188146"/>
                <a:gd name="connsiteX54" fmla="*/ 225929 w 427347"/>
                <a:gd name="connsiteY54" fmla="*/ 9053300 h 12188146"/>
                <a:gd name="connsiteX55" fmla="*/ 230581 w 427347"/>
                <a:gd name="connsiteY55" fmla="*/ 9148802 h 12188146"/>
                <a:gd name="connsiteX56" fmla="*/ 231083 w 427347"/>
                <a:gd name="connsiteY56" fmla="*/ 9142947 h 12188146"/>
                <a:gd name="connsiteX57" fmla="*/ 255130 w 427347"/>
                <a:gd name="connsiteY57" fmla="*/ 7862420 h 12188146"/>
                <a:gd name="connsiteX58" fmla="*/ 229834 w 427347"/>
                <a:gd name="connsiteY58" fmla="*/ 6834201 h 12188146"/>
                <a:gd name="connsiteX59" fmla="*/ 186560 w 427347"/>
                <a:gd name="connsiteY59" fmla="*/ 6893067 h 12188146"/>
                <a:gd name="connsiteX60" fmla="*/ 162547 w 427347"/>
                <a:gd name="connsiteY60" fmla="*/ 10629726 h 12188146"/>
                <a:gd name="connsiteX61" fmla="*/ 167657 w 427347"/>
                <a:gd name="connsiteY61" fmla="*/ 10851623 h 12188146"/>
                <a:gd name="connsiteX62" fmla="*/ 183849 w 427347"/>
                <a:gd name="connsiteY62" fmla="*/ 11300769 h 12188146"/>
                <a:gd name="connsiteX63" fmla="*/ 211735 w 427347"/>
                <a:gd name="connsiteY63" fmla="*/ 11272179 h 12188146"/>
                <a:gd name="connsiteX64" fmla="*/ 266000 w 427347"/>
                <a:gd name="connsiteY64" fmla="*/ 11193858 h 12188146"/>
                <a:gd name="connsiteX65" fmla="*/ 273287 w 427347"/>
                <a:gd name="connsiteY65" fmla="*/ 11156081 h 12188146"/>
                <a:gd name="connsiteX66" fmla="*/ 253523 w 427347"/>
                <a:gd name="connsiteY66" fmla="*/ 10665783 h 12188146"/>
                <a:gd name="connsiteX67" fmla="*/ 252587 w 427347"/>
                <a:gd name="connsiteY67" fmla="*/ 10641783 h 12188146"/>
                <a:gd name="connsiteX68" fmla="*/ 249405 w 427347"/>
                <a:gd name="connsiteY68" fmla="*/ 10632783 h 12188146"/>
                <a:gd name="connsiteX69" fmla="*/ 184437 w 427347"/>
                <a:gd name="connsiteY69" fmla="*/ 10604546 h 12188146"/>
                <a:gd name="connsiteX70" fmla="*/ 148315 w 427347"/>
                <a:gd name="connsiteY70" fmla="*/ 10009273 h 12188146"/>
                <a:gd name="connsiteX71" fmla="*/ 149238 w 427347"/>
                <a:gd name="connsiteY71" fmla="*/ 10051786 h 12188146"/>
                <a:gd name="connsiteX72" fmla="*/ 162020 w 427347"/>
                <a:gd name="connsiteY72" fmla="*/ 10606868 h 12188146"/>
                <a:gd name="connsiteX73" fmla="*/ 197722 w 427347"/>
                <a:gd name="connsiteY73" fmla="*/ 10559028 h 12188146"/>
                <a:gd name="connsiteX74" fmla="*/ 235880 w 427347"/>
                <a:gd name="connsiteY74" fmla="*/ 10528941 h 12188146"/>
                <a:gd name="connsiteX75" fmla="*/ 248337 w 427347"/>
                <a:gd name="connsiteY75" fmla="*/ 10532774 h 12188146"/>
                <a:gd name="connsiteX76" fmla="*/ 221561 w 427347"/>
                <a:gd name="connsiteY76" fmla="*/ 9846021 h 12188146"/>
                <a:gd name="connsiteX77" fmla="*/ 215238 w 427347"/>
                <a:gd name="connsiteY77" fmla="*/ 9513194 h 12188146"/>
                <a:gd name="connsiteX78" fmla="*/ 208094 w 427347"/>
                <a:gd name="connsiteY78" fmla="*/ 9524598 h 12188146"/>
                <a:gd name="connsiteX79" fmla="*/ 195974 w 427347"/>
                <a:gd name="connsiteY79" fmla="*/ 9614343 h 12188146"/>
                <a:gd name="connsiteX80" fmla="*/ 182320 w 427347"/>
                <a:gd name="connsiteY80" fmla="*/ 9755671 h 12188146"/>
                <a:gd name="connsiteX81" fmla="*/ 161528 w 427347"/>
                <a:gd name="connsiteY81" fmla="*/ 9931657 h 12188146"/>
                <a:gd name="connsiteX82" fmla="*/ 156584 w 427347"/>
                <a:gd name="connsiteY82" fmla="*/ 9963950 h 12188146"/>
                <a:gd name="connsiteX83" fmla="*/ 142721 w 427347"/>
                <a:gd name="connsiteY83" fmla="*/ 9751613 h 12188146"/>
                <a:gd name="connsiteX84" fmla="*/ 145489 w 427347"/>
                <a:gd name="connsiteY84" fmla="*/ 9879084 h 12188146"/>
                <a:gd name="connsiteX85" fmla="*/ 156219 w 427347"/>
                <a:gd name="connsiteY85" fmla="*/ 9812583 h 12188146"/>
                <a:gd name="connsiteX86" fmla="*/ 168520 w 427347"/>
                <a:gd name="connsiteY86" fmla="*/ 9745762 h 12188146"/>
                <a:gd name="connsiteX87" fmla="*/ 193555 w 427347"/>
                <a:gd name="connsiteY87" fmla="*/ 9547804 h 12188146"/>
                <a:gd name="connsiteX88" fmla="*/ 190953 w 427347"/>
                <a:gd name="connsiteY88" fmla="*/ 9551957 h 12188146"/>
                <a:gd name="connsiteX89" fmla="*/ 162639 w 427347"/>
                <a:gd name="connsiteY89" fmla="*/ 9677031 h 12188146"/>
                <a:gd name="connsiteX90" fmla="*/ 141152 w 427347"/>
                <a:gd name="connsiteY90" fmla="*/ 9484 h 12188146"/>
                <a:gd name="connsiteX91" fmla="*/ 174442 w 427347"/>
                <a:gd name="connsiteY91" fmla="*/ 9484 h 12188146"/>
                <a:gd name="connsiteX92" fmla="*/ 183311 w 427347"/>
                <a:gd name="connsiteY92" fmla="*/ 102243 h 12188146"/>
                <a:gd name="connsiteX93" fmla="*/ 211307 w 427347"/>
                <a:gd name="connsiteY93" fmla="*/ 395317 h 12188146"/>
                <a:gd name="connsiteX94" fmla="*/ 274020 w 427347"/>
                <a:gd name="connsiteY94" fmla="*/ 1102376 h 12188146"/>
                <a:gd name="connsiteX95" fmla="*/ 336732 w 427347"/>
                <a:gd name="connsiteY95" fmla="*/ 1887998 h 12188146"/>
                <a:gd name="connsiteX96" fmla="*/ 365732 w 427347"/>
                <a:gd name="connsiteY96" fmla="*/ 2276206 h 12188146"/>
                <a:gd name="connsiteX97" fmla="*/ 375923 w 427347"/>
                <a:gd name="connsiteY97" fmla="*/ 2415974 h 12188146"/>
                <a:gd name="connsiteX98" fmla="*/ 375923 w 427347"/>
                <a:gd name="connsiteY98" fmla="*/ 2723473 h 12188146"/>
                <a:gd name="connsiteX99" fmla="*/ 372568 w 427347"/>
                <a:gd name="connsiteY99" fmla="*/ 2673621 h 12188146"/>
                <a:gd name="connsiteX100" fmla="*/ 306869 w 427347"/>
                <a:gd name="connsiteY100" fmla="*/ 1573749 h 12188146"/>
                <a:gd name="connsiteX101" fmla="*/ 265061 w 427347"/>
                <a:gd name="connsiteY101" fmla="*/ 1239860 h 12188146"/>
                <a:gd name="connsiteX102" fmla="*/ 217280 w 427347"/>
                <a:gd name="connsiteY102" fmla="*/ 572081 h 12188146"/>
                <a:gd name="connsiteX103" fmla="*/ 151581 w 427347"/>
                <a:gd name="connsiteY103" fmla="*/ 61427 h 12188146"/>
                <a:gd name="connsiteX104" fmla="*/ 114325 w 427347"/>
                <a:gd name="connsiteY104" fmla="*/ 11461191 h 12188146"/>
                <a:gd name="connsiteX105" fmla="*/ 117731 w 427347"/>
                <a:gd name="connsiteY105" fmla="*/ 11582014 h 12188146"/>
                <a:gd name="connsiteX106" fmla="*/ 129312 w 427347"/>
                <a:gd name="connsiteY106" fmla="*/ 11875525 h 12188146"/>
                <a:gd name="connsiteX107" fmla="*/ 156874 w 427347"/>
                <a:gd name="connsiteY107" fmla="*/ 11801158 h 12188146"/>
                <a:gd name="connsiteX108" fmla="*/ 186427 w 427347"/>
                <a:gd name="connsiteY108" fmla="*/ 11744426 h 12188146"/>
                <a:gd name="connsiteX109" fmla="*/ 175670 w 427347"/>
                <a:gd name="connsiteY109" fmla="*/ 11384583 h 12188146"/>
                <a:gd name="connsiteX110" fmla="*/ 172332 w 427347"/>
                <a:gd name="connsiteY110" fmla="*/ 11395774 h 12188146"/>
                <a:gd name="connsiteX111" fmla="*/ 153088 w 427347"/>
                <a:gd name="connsiteY111" fmla="*/ 11418941 h 12188146"/>
                <a:gd name="connsiteX112" fmla="*/ 101224 w 427347"/>
                <a:gd name="connsiteY112" fmla="*/ 10996473 h 12188146"/>
                <a:gd name="connsiteX113" fmla="*/ 112683 w 427347"/>
                <a:gd name="connsiteY113" fmla="*/ 11402954 h 12188146"/>
                <a:gd name="connsiteX114" fmla="*/ 121406 w 427347"/>
                <a:gd name="connsiteY114" fmla="*/ 11385943 h 12188146"/>
                <a:gd name="connsiteX115" fmla="*/ 150600 w 427347"/>
                <a:gd name="connsiteY115" fmla="*/ 11334858 h 12188146"/>
                <a:gd name="connsiteX116" fmla="*/ 173482 w 427347"/>
                <a:gd name="connsiteY116" fmla="*/ 11311398 h 12188146"/>
                <a:gd name="connsiteX117" fmla="*/ 171991 w 427347"/>
                <a:gd name="connsiteY117" fmla="*/ 11261504 h 12188146"/>
                <a:gd name="connsiteX118" fmla="*/ 154240 w 427347"/>
                <a:gd name="connsiteY118" fmla="*/ 10647754 h 12188146"/>
                <a:gd name="connsiteX119" fmla="*/ 139609 w 427347"/>
                <a:gd name="connsiteY119" fmla="*/ 10695071 h 12188146"/>
                <a:gd name="connsiteX120" fmla="*/ 134114 w 427347"/>
                <a:gd name="connsiteY120" fmla="*/ 10910096 h 12188146"/>
                <a:gd name="connsiteX121" fmla="*/ 108780 w 427347"/>
                <a:gd name="connsiteY121" fmla="*/ 10987385 h 12188146"/>
                <a:gd name="connsiteX122" fmla="*/ 99877 w 427347"/>
                <a:gd name="connsiteY122" fmla="*/ 8381470 h 12188146"/>
                <a:gd name="connsiteX123" fmla="*/ 102649 w 427347"/>
                <a:gd name="connsiteY123" fmla="*/ 8528964 h 12188146"/>
                <a:gd name="connsiteX124" fmla="*/ 132986 w 427347"/>
                <a:gd name="connsiteY124" fmla="*/ 9303184 h 12188146"/>
                <a:gd name="connsiteX125" fmla="*/ 137100 w 427347"/>
                <a:gd name="connsiteY125" fmla="*/ 9492693 h 12188146"/>
                <a:gd name="connsiteX126" fmla="*/ 183436 w 427347"/>
                <a:gd name="connsiteY126" fmla="*/ 9353948 h 12188146"/>
                <a:gd name="connsiteX127" fmla="*/ 212660 w 427347"/>
                <a:gd name="connsiteY127" fmla="*/ 9302459 h 12188146"/>
                <a:gd name="connsiteX128" fmla="*/ 210456 w 427347"/>
                <a:gd name="connsiteY128" fmla="*/ 9057568 h 12188146"/>
                <a:gd name="connsiteX129" fmla="*/ 195558 w 427347"/>
                <a:gd name="connsiteY129" fmla="*/ 8024326 h 12188146"/>
                <a:gd name="connsiteX130" fmla="*/ 175887 w 427347"/>
                <a:gd name="connsiteY130" fmla="*/ 7196382 h 12188146"/>
                <a:gd name="connsiteX131" fmla="*/ 172671 w 427347"/>
                <a:gd name="connsiteY131" fmla="*/ 7070309 h 12188146"/>
                <a:gd name="connsiteX132" fmla="*/ 164366 w 427347"/>
                <a:gd name="connsiteY132" fmla="*/ 7285705 h 12188146"/>
                <a:gd name="connsiteX133" fmla="*/ 150925 w 427347"/>
                <a:gd name="connsiteY133" fmla="*/ 8034532 h 12188146"/>
                <a:gd name="connsiteX134" fmla="*/ 127953 w 427347"/>
                <a:gd name="connsiteY134" fmla="*/ 8258360 h 12188146"/>
                <a:gd name="connsiteX135" fmla="*/ 93009 w 427347"/>
                <a:gd name="connsiteY135" fmla="*/ 10196483 h 12188146"/>
                <a:gd name="connsiteX136" fmla="*/ 134854 w 427347"/>
                <a:gd name="connsiteY136" fmla="*/ 9997879 h 12188146"/>
                <a:gd name="connsiteX137" fmla="*/ 136031 w 427347"/>
                <a:gd name="connsiteY137" fmla="*/ 9983121 h 12188146"/>
                <a:gd name="connsiteX138" fmla="*/ 130158 w 427347"/>
                <a:gd name="connsiteY138" fmla="*/ 9760920 h 12188146"/>
                <a:gd name="connsiteX139" fmla="*/ 112334 w 427347"/>
                <a:gd name="connsiteY139" fmla="*/ 9757608 h 12188146"/>
                <a:gd name="connsiteX140" fmla="*/ 97504 w 427347"/>
                <a:gd name="connsiteY140" fmla="*/ 9803470 h 12188146"/>
                <a:gd name="connsiteX141" fmla="*/ 93645 w 427347"/>
                <a:gd name="connsiteY141" fmla="*/ 10140884 h 12188146"/>
                <a:gd name="connsiteX142" fmla="*/ 87746 w 427347"/>
                <a:gd name="connsiteY142" fmla="*/ 10528442 h 12188146"/>
                <a:gd name="connsiteX143" fmla="*/ 93277 w 427347"/>
                <a:gd name="connsiteY143" fmla="*/ 10714593 h 12188146"/>
                <a:gd name="connsiteX144" fmla="*/ 100415 w 427347"/>
                <a:gd name="connsiteY144" fmla="*/ 10967789 h 12188146"/>
                <a:gd name="connsiteX145" fmla="*/ 107671 w 427347"/>
                <a:gd name="connsiteY145" fmla="*/ 10954368 h 12188146"/>
                <a:gd name="connsiteX146" fmla="*/ 109583 w 427347"/>
                <a:gd name="connsiteY146" fmla="*/ 10947342 h 12188146"/>
                <a:gd name="connsiteX147" fmla="*/ 128619 w 427347"/>
                <a:gd name="connsiteY147" fmla="*/ 10864271 h 12188146"/>
                <a:gd name="connsiteX148" fmla="*/ 135213 w 427347"/>
                <a:gd name="connsiteY148" fmla="*/ 10656296 h 12188146"/>
                <a:gd name="connsiteX149" fmla="*/ 153501 w 427347"/>
                <a:gd name="connsiteY149" fmla="*/ 10622213 h 12188146"/>
                <a:gd name="connsiteX150" fmla="*/ 146800 w 427347"/>
                <a:gd name="connsiteY150" fmla="*/ 10390507 h 12188146"/>
                <a:gd name="connsiteX151" fmla="*/ 138158 w 427347"/>
                <a:gd name="connsiteY151" fmla="*/ 10063568 h 12188146"/>
                <a:gd name="connsiteX152" fmla="*/ 106618 w 427347"/>
                <a:gd name="connsiteY152" fmla="*/ 10229156 h 12188146"/>
                <a:gd name="connsiteX153" fmla="*/ 91742 w 427347"/>
                <a:gd name="connsiteY153" fmla="*/ 10307254 h 12188146"/>
                <a:gd name="connsiteX154" fmla="*/ 89379 w 427347"/>
                <a:gd name="connsiteY154" fmla="*/ 10513969 h 12188146"/>
                <a:gd name="connsiteX155" fmla="*/ 0 w 427347"/>
                <a:gd name="connsiteY155" fmla="*/ 7272 h 12188146"/>
                <a:gd name="connsiteX156" fmla="*/ 35467 w 427347"/>
                <a:gd name="connsiteY156" fmla="*/ 7272 h 12188146"/>
                <a:gd name="connsiteX157" fmla="*/ 39077 w 427347"/>
                <a:gd name="connsiteY157" fmla="*/ 95358 h 12188146"/>
                <a:gd name="connsiteX158" fmla="*/ 42745 w 427347"/>
                <a:gd name="connsiteY158" fmla="*/ 236880 h 12188146"/>
                <a:gd name="connsiteX159" fmla="*/ 52542 w 427347"/>
                <a:gd name="connsiteY159" fmla="*/ 325012 h 12188146"/>
                <a:gd name="connsiteX160" fmla="*/ 52542 w 427347"/>
                <a:gd name="connsiteY160" fmla="*/ 83695 h 12188146"/>
                <a:gd name="connsiteX161" fmla="*/ 58552 w 427347"/>
                <a:gd name="connsiteY161" fmla="*/ 181953 h 12188146"/>
                <a:gd name="connsiteX162" fmla="*/ 76933 w 427347"/>
                <a:gd name="connsiteY162" fmla="*/ 434804 h 12188146"/>
                <a:gd name="connsiteX163" fmla="*/ 82812 w 427347"/>
                <a:gd name="connsiteY163" fmla="*/ 526805 h 12188146"/>
                <a:gd name="connsiteX164" fmla="*/ 107271 w 427347"/>
                <a:gd name="connsiteY164" fmla="*/ 677379 h 12188146"/>
                <a:gd name="connsiteX165" fmla="*/ 166804 w 427347"/>
                <a:gd name="connsiteY165" fmla="*/ 1103261 h 12188146"/>
                <a:gd name="connsiteX166" fmla="*/ 226452 w 427347"/>
                <a:gd name="connsiteY166" fmla="*/ 1990683 h 12188146"/>
                <a:gd name="connsiteX167" fmla="*/ 310225 w 427347"/>
                <a:gd name="connsiteY167" fmla="*/ 3726026 h 12188146"/>
                <a:gd name="connsiteX168" fmla="*/ 358753 w 427347"/>
                <a:gd name="connsiteY168" fmla="*/ 4085877 h 12188146"/>
                <a:gd name="connsiteX169" fmla="*/ 375924 w 427347"/>
                <a:gd name="connsiteY169" fmla="*/ 4178460 h 12188146"/>
                <a:gd name="connsiteX170" fmla="*/ 375924 w 427347"/>
                <a:gd name="connsiteY170" fmla="*/ 4477022 h 12188146"/>
                <a:gd name="connsiteX171" fmla="*/ 370074 w 427347"/>
                <a:gd name="connsiteY171" fmla="*/ 4440662 h 12188146"/>
                <a:gd name="connsiteX172" fmla="*/ 286335 w 427347"/>
                <a:gd name="connsiteY172" fmla="*/ 4054408 h 12188146"/>
                <a:gd name="connsiteX173" fmla="*/ 219425 w 427347"/>
                <a:gd name="connsiteY173" fmla="*/ 2854631 h 12188146"/>
                <a:gd name="connsiteX174" fmla="*/ 148964 w 427347"/>
                <a:gd name="connsiteY174" fmla="*/ 1646277 h 12188146"/>
                <a:gd name="connsiteX175" fmla="*/ 126643 w 427347"/>
                <a:gd name="connsiteY175" fmla="*/ 1431192 h 12188146"/>
                <a:gd name="connsiteX176" fmla="*/ 120064 w 427347"/>
                <a:gd name="connsiteY176" fmla="*/ 1378162 h 12188146"/>
                <a:gd name="connsiteX177" fmla="*/ 157865 w 427347"/>
                <a:gd name="connsiteY177" fmla="*/ 2734109 h 12188146"/>
                <a:gd name="connsiteX178" fmla="*/ 199513 w 427347"/>
                <a:gd name="connsiteY178" fmla="*/ 4386278 h 12188146"/>
                <a:gd name="connsiteX179" fmla="*/ 285695 w 427347"/>
                <a:gd name="connsiteY179" fmla="*/ 7733438 h 12188146"/>
                <a:gd name="connsiteX180" fmla="*/ 323769 w 427347"/>
                <a:gd name="connsiteY180" fmla="*/ 8833104 h 12188146"/>
                <a:gd name="connsiteX181" fmla="*/ 377728 w 427347"/>
                <a:gd name="connsiteY181" fmla="*/ 10750633 h 12188146"/>
                <a:gd name="connsiteX182" fmla="*/ 412095 w 427347"/>
                <a:gd name="connsiteY182" fmla="*/ 11935501 h 12188146"/>
                <a:gd name="connsiteX183" fmla="*/ 427347 w 427347"/>
                <a:gd name="connsiteY183" fmla="*/ 12179719 h 12188146"/>
                <a:gd name="connsiteX184" fmla="*/ 402289 w 427347"/>
                <a:gd name="connsiteY184" fmla="*/ 12162646 h 12188146"/>
                <a:gd name="connsiteX185" fmla="*/ 398580 w 427347"/>
                <a:gd name="connsiteY185" fmla="*/ 11924606 h 12188146"/>
                <a:gd name="connsiteX186" fmla="*/ 383864 w 427347"/>
                <a:gd name="connsiteY186" fmla="*/ 11283080 h 12188146"/>
                <a:gd name="connsiteX187" fmla="*/ 360060 w 427347"/>
                <a:gd name="connsiteY187" fmla="*/ 10452590 h 12188146"/>
                <a:gd name="connsiteX188" fmla="*/ 362410 w 427347"/>
                <a:gd name="connsiteY188" fmla="*/ 10618797 h 12188146"/>
                <a:gd name="connsiteX189" fmla="*/ 299142 w 427347"/>
                <a:gd name="connsiteY189" fmla="*/ 11388353 h 12188146"/>
                <a:gd name="connsiteX190" fmla="*/ 295260 w 427347"/>
                <a:gd name="connsiteY190" fmla="*/ 11415132 h 12188146"/>
                <a:gd name="connsiteX191" fmla="*/ 317989 w 427347"/>
                <a:gd name="connsiteY191" fmla="*/ 12007504 h 12188146"/>
                <a:gd name="connsiteX192" fmla="*/ 325318 w 427347"/>
                <a:gd name="connsiteY192" fmla="*/ 12162643 h 12188146"/>
                <a:gd name="connsiteX193" fmla="*/ 299583 w 427347"/>
                <a:gd name="connsiteY193" fmla="*/ 12162643 h 12188146"/>
                <a:gd name="connsiteX194" fmla="*/ 296963 w 427347"/>
                <a:gd name="connsiteY194" fmla="*/ 11979397 h 12188146"/>
                <a:gd name="connsiteX195" fmla="*/ 286568 w 427347"/>
                <a:gd name="connsiteY195" fmla="*/ 11485546 h 12188146"/>
                <a:gd name="connsiteX196" fmla="*/ 286238 w 427347"/>
                <a:gd name="connsiteY196" fmla="*/ 11477360 h 12188146"/>
                <a:gd name="connsiteX197" fmla="*/ 271399 w 427347"/>
                <a:gd name="connsiteY197" fmla="*/ 11579718 h 12188146"/>
                <a:gd name="connsiteX198" fmla="*/ 217565 w 427347"/>
                <a:gd name="connsiteY198" fmla="*/ 11797381 h 12188146"/>
                <a:gd name="connsiteX199" fmla="*/ 206238 w 427347"/>
                <a:gd name="connsiteY199" fmla="*/ 11835106 h 12188146"/>
                <a:gd name="connsiteX200" fmla="*/ 215329 w 427347"/>
                <a:gd name="connsiteY200" fmla="*/ 12035726 h 12188146"/>
                <a:gd name="connsiteX201" fmla="*/ 222896 w 427347"/>
                <a:gd name="connsiteY201" fmla="*/ 12156170 h 12188146"/>
                <a:gd name="connsiteX202" fmla="*/ 198741 w 427347"/>
                <a:gd name="connsiteY202" fmla="*/ 12156170 h 12188146"/>
                <a:gd name="connsiteX203" fmla="*/ 192305 w 427347"/>
                <a:gd name="connsiteY203" fmla="*/ 11941082 h 12188146"/>
                <a:gd name="connsiteX204" fmla="*/ 190686 w 427347"/>
                <a:gd name="connsiteY204" fmla="*/ 11886902 h 12188146"/>
                <a:gd name="connsiteX205" fmla="*/ 165762 w 427347"/>
                <a:gd name="connsiteY205" fmla="*/ 11969909 h 12188146"/>
                <a:gd name="connsiteX206" fmla="*/ 145892 w 427347"/>
                <a:gd name="connsiteY206" fmla="*/ 12118779 h 12188146"/>
                <a:gd name="connsiteX207" fmla="*/ 141949 w 427347"/>
                <a:gd name="connsiteY207" fmla="*/ 12159704 h 12188146"/>
                <a:gd name="connsiteX208" fmla="*/ 143037 w 427347"/>
                <a:gd name="connsiteY208" fmla="*/ 12183933 h 12188146"/>
                <a:gd name="connsiteX209" fmla="*/ 139614 w 427347"/>
                <a:gd name="connsiteY209" fmla="*/ 12183933 h 12188146"/>
                <a:gd name="connsiteX210" fmla="*/ 139208 w 427347"/>
                <a:gd name="connsiteY210" fmla="*/ 12188146 h 12188146"/>
                <a:gd name="connsiteX211" fmla="*/ 50277 w 427347"/>
                <a:gd name="connsiteY211" fmla="*/ 12188146 h 12188146"/>
                <a:gd name="connsiteX212" fmla="*/ 50277 w 427347"/>
                <a:gd name="connsiteY212" fmla="*/ 12174797 h 12188146"/>
                <a:gd name="connsiteX213" fmla="*/ 70587 w 427347"/>
                <a:gd name="connsiteY213" fmla="*/ 12086294 h 12188146"/>
                <a:gd name="connsiteX214" fmla="*/ 113756 w 427347"/>
                <a:gd name="connsiteY214" fmla="*/ 11917496 h 12188146"/>
                <a:gd name="connsiteX215" fmla="*/ 122135 w 427347"/>
                <a:gd name="connsiteY215" fmla="*/ 11894889 h 12188146"/>
                <a:gd name="connsiteX216" fmla="*/ 120355 w 427347"/>
                <a:gd name="connsiteY216" fmla="*/ 11834229 h 12188146"/>
                <a:gd name="connsiteX217" fmla="*/ 109552 w 427347"/>
                <a:gd name="connsiteY217" fmla="*/ 11466393 h 12188146"/>
                <a:gd name="connsiteX218" fmla="*/ 71126 w 427347"/>
                <a:gd name="connsiteY218" fmla="*/ 11508276 h 12188146"/>
                <a:gd name="connsiteX219" fmla="*/ 51883 w 427347"/>
                <a:gd name="connsiteY219" fmla="*/ 11531442 h 12188146"/>
                <a:gd name="connsiteX220" fmla="*/ 52415 w 427347"/>
                <a:gd name="connsiteY220" fmla="*/ 11456730 h 12188146"/>
                <a:gd name="connsiteX221" fmla="*/ 107671 w 427347"/>
                <a:gd name="connsiteY221" fmla="*/ 11412728 h 12188146"/>
                <a:gd name="connsiteX222" fmla="*/ 107959 w 427347"/>
                <a:gd name="connsiteY222" fmla="*/ 11412165 h 12188146"/>
                <a:gd name="connsiteX223" fmla="*/ 95938 w 427347"/>
                <a:gd name="connsiteY223" fmla="*/ 11002830 h 12188146"/>
                <a:gd name="connsiteX224" fmla="*/ 54582 w 427347"/>
                <a:gd name="connsiteY224" fmla="*/ 11052564 h 12188146"/>
                <a:gd name="connsiteX225" fmla="*/ 95192 w 427347"/>
                <a:gd name="connsiteY225" fmla="*/ 10977449 h 12188146"/>
                <a:gd name="connsiteX226" fmla="*/ 90726 w 427347"/>
                <a:gd name="connsiteY226" fmla="*/ 10825368 h 12188146"/>
                <a:gd name="connsiteX227" fmla="*/ 84337 w 427347"/>
                <a:gd name="connsiteY227" fmla="*/ 10558664 h 12188146"/>
                <a:gd name="connsiteX228" fmla="*/ 74419 w 427347"/>
                <a:gd name="connsiteY228" fmla="*/ 10646574 h 12188146"/>
                <a:gd name="connsiteX229" fmla="*/ 51917 w 427347"/>
                <a:gd name="connsiteY229" fmla="*/ 10769355 h 12188146"/>
                <a:gd name="connsiteX230" fmla="*/ 50277 w 427347"/>
                <a:gd name="connsiteY230" fmla="*/ 10783782 h 12188146"/>
                <a:gd name="connsiteX231" fmla="*/ 50277 w 427347"/>
                <a:gd name="connsiteY231" fmla="*/ 10660257 h 12188146"/>
                <a:gd name="connsiteX232" fmla="*/ 53104 w 427347"/>
                <a:gd name="connsiteY232" fmla="*/ 10637041 h 12188146"/>
                <a:gd name="connsiteX233" fmla="*/ 79944 w 427347"/>
                <a:gd name="connsiteY233" fmla="*/ 10375310 h 12188146"/>
                <a:gd name="connsiteX234" fmla="*/ 79814 w 427347"/>
                <a:gd name="connsiteY234" fmla="*/ 10369880 h 12188146"/>
                <a:gd name="connsiteX235" fmla="*/ 69125 w 427347"/>
                <a:gd name="connsiteY235" fmla="*/ 10425998 h 12188146"/>
                <a:gd name="connsiteX236" fmla="*/ 51708 w 427347"/>
                <a:gd name="connsiteY236" fmla="*/ 10526655 h 12188146"/>
                <a:gd name="connsiteX237" fmla="*/ 52032 w 427347"/>
                <a:gd name="connsiteY237" fmla="*/ 10390968 h 12188146"/>
                <a:gd name="connsiteX238" fmla="*/ 77601 w 427347"/>
                <a:gd name="connsiteY238" fmla="*/ 10269610 h 12188146"/>
                <a:gd name="connsiteX239" fmla="*/ 65247 w 427347"/>
                <a:gd name="connsiteY239" fmla="*/ 9704413 h 12188146"/>
                <a:gd name="connsiteX240" fmla="*/ 53258 w 427347"/>
                <a:gd name="connsiteY240" fmla="*/ 9123418 h 12188146"/>
                <a:gd name="connsiteX241" fmla="*/ 52542 w 427347"/>
                <a:gd name="connsiteY241" fmla="*/ 9087737 h 12188146"/>
                <a:gd name="connsiteX242" fmla="*/ 52542 w 427347"/>
                <a:gd name="connsiteY242" fmla="*/ 8854166 h 12188146"/>
                <a:gd name="connsiteX243" fmla="*/ 64123 w 427347"/>
                <a:gd name="connsiteY243" fmla="*/ 9437255 h 12188146"/>
                <a:gd name="connsiteX244" fmla="*/ 78368 w 427347"/>
                <a:gd name="connsiteY244" fmla="*/ 10152798 h 12188146"/>
                <a:gd name="connsiteX245" fmla="*/ 80828 w 427347"/>
                <a:gd name="connsiteY245" fmla="*/ 10254295 h 12188146"/>
                <a:gd name="connsiteX246" fmla="*/ 85557 w 427347"/>
                <a:gd name="connsiteY246" fmla="*/ 10231853 h 12188146"/>
                <a:gd name="connsiteX247" fmla="*/ 88299 w 427347"/>
                <a:gd name="connsiteY247" fmla="*/ 10148574 h 12188146"/>
                <a:gd name="connsiteX248" fmla="*/ 91004 w 427347"/>
                <a:gd name="connsiteY248" fmla="*/ 9675347 h 12188146"/>
                <a:gd name="connsiteX249" fmla="*/ 107179 w 427347"/>
                <a:gd name="connsiteY249" fmla="*/ 9600576 h 12188146"/>
                <a:gd name="connsiteX250" fmla="*/ 124267 w 427347"/>
                <a:gd name="connsiteY250" fmla="*/ 9535180 h 12188146"/>
                <a:gd name="connsiteX251" fmla="*/ 106848 w 427347"/>
                <a:gd name="connsiteY251" fmla="*/ 8853451 h 12188146"/>
                <a:gd name="connsiteX252" fmla="*/ 95861 w 427347"/>
                <a:gd name="connsiteY252" fmla="*/ 8407279 h 12188146"/>
                <a:gd name="connsiteX253" fmla="*/ 95679 w 427347"/>
                <a:gd name="connsiteY253" fmla="*/ 8399878 h 12188146"/>
                <a:gd name="connsiteX254" fmla="*/ 52086 w 427347"/>
                <a:gd name="connsiteY254" fmla="*/ 8591032 h 12188146"/>
                <a:gd name="connsiteX255" fmla="*/ 54052 w 427347"/>
                <a:gd name="connsiteY255" fmla="*/ 8402653 h 12188146"/>
                <a:gd name="connsiteX256" fmla="*/ 92113 w 427347"/>
                <a:gd name="connsiteY256" fmla="*/ 8254410 h 12188146"/>
                <a:gd name="connsiteX257" fmla="*/ 80980 w 427347"/>
                <a:gd name="connsiteY257" fmla="*/ 7800287 h 12188146"/>
                <a:gd name="connsiteX258" fmla="*/ 59937 w 427347"/>
                <a:gd name="connsiteY258" fmla="*/ 6900113 h 12188146"/>
                <a:gd name="connsiteX259" fmla="*/ 52543 w 427347"/>
                <a:gd name="connsiteY259" fmla="*/ 6576022 h 12188146"/>
                <a:gd name="connsiteX260" fmla="*/ 52543 w 427347"/>
                <a:gd name="connsiteY260" fmla="*/ 5862995 h 12188146"/>
                <a:gd name="connsiteX261" fmla="*/ 54977 w 427347"/>
                <a:gd name="connsiteY261" fmla="*/ 5978592 h 12188146"/>
                <a:gd name="connsiteX262" fmla="*/ 81251 w 427347"/>
                <a:gd name="connsiteY262" fmla="*/ 7390405 h 12188146"/>
                <a:gd name="connsiteX263" fmla="*/ 97122 w 427347"/>
                <a:gd name="connsiteY263" fmla="*/ 8234899 h 12188146"/>
                <a:gd name="connsiteX264" fmla="*/ 114553 w 427347"/>
                <a:gd name="connsiteY264" fmla="*/ 8167011 h 12188146"/>
                <a:gd name="connsiteX265" fmla="*/ 136223 w 427347"/>
                <a:gd name="connsiteY265" fmla="*/ 7829508 h 12188146"/>
                <a:gd name="connsiteX266" fmla="*/ 151593 w 427347"/>
                <a:gd name="connsiteY266" fmla="*/ 7082195 h 12188146"/>
                <a:gd name="connsiteX267" fmla="*/ 168921 w 427347"/>
                <a:gd name="connsiteY267" fmla="*/ 6923264 h 12188146"/>
                <a:gd name="connsiteX268" fmla="*/ 150324 w 427347"/>
                <a:gd name="connsiteY268" fmla="*/ 6194095 h 12188146"/>
                <a:gd name="connsiteX269" fmla="*/ 100214 w 427347"/>
                <a:gd name="connsiteY269" fmla="*/ 4426482 h 12188146"/>
                <a:gd name="connsiteX270" fmla="*/ 65002 w 427347"/>
                <a:gd name="connsiteY270" fmla="*/ 3677880 h 12188146"/>
                <a:gd name="connsiteX271" fmla="*/ 52542 w 427347"/>
                <a:gd name="connsiteY271" fmla="*/ 3485279 h 12188146"/>
                <a:gd name="connsiteX272" fmla="*/ 52542 w 427347"/>
                <a:gd name="connsiteY272" fmla="*/ 2864178 h 12188146"/>
                <a:gd name="connsiteX273" fmla="*/ 56787 w 427347"/>
                <a:gd name="connsiteY273" fmla="*/ 2939818 h 12188146"/>
                <a:gd name="connsiteX274" fmla="*/ 117549 w 427347"/>
                <a:gd name="connsiteY274" fmla="*/ 3743346 h 12188146"/>
                <a:gd name="connsiteX275" fmla="*/ 169555 w 427347"/>
                <a:gd name="connsiteY275" fmla="*/ 6202634 h 12188146"/>
                <a:gd name="connsiteX276" fmla="*/ 181035 w 427347"/>
                <a:gd name="connsiteY276" fmla="*/ 6831783 h 12188146"/>
                <a:gd name="connsiteX277" fmla="*/ 199527 w 427347"/>
                <a:gd name="connsiteY277" fmla="*/ 6701439 h 12188146"/>
                <a:gd name="connsiteX278" fmla="*/ 247496 w 427347"/>
                <a:gd name="connsiteY278" fmla="*/ 6607916 h 12188146"/>
                <a:gd name="connsiteX279" fmla="*/ 256098 w 427347"/>
                <a:gd name="connsiteY279" fmla="*/ 6824634 h 12188146"/>
                <a:gd name="connsiteX280" fmla="*/ 255017 w 427347"/>
                <a:gd name="connsiteY280" fmla="*/ 6786865 h 12188146"/>
                <a:gd name="connsiteX281" fmla="*/ 120034 w 427347"/>
                <a:gd name="connsiteY281" fmla="*/ 2113169 h 12188146"/>
                <a:gd name="connsiteX282" fmla="*/ 92934 w 427347"/>
                <a:gd name="connsiteY282" fmla="*/ 1422512 h 12188146"/>
                <a:gd name="connsiteX283" fmla="*/ 52542 w 427347"/>
                <a:gd name="connsiteY283" fmla="*/ 890522 h 12188146"/>
                <a:gd name="connsiteX284" fmla="*/ 52542 w 427347"/>
                <a:gd name="connsiteY284" fmla="*/ 467664 h 12188146"/>
                <a:gd name="connsiteX285" fmla="*/ 10101 w 427347"/>
                <a:gd name="connsiteY285" fmla="*/ 81846 h 1218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427347" h="12188146">
                  <a:moveTo>
                    <a:pt x="273613" y="10701250"/>
                  </a:moveTo>
                  <a:lnTo>
                    <a:pt x="282235" y="11075665"/>
                  </a:lnTo>
                  <a:lnTo>
                    <a:pt x="283324" y="11104050"/>
                  </a:lnTo>
                  <a:lnTo>
                    <a:pt x="296506" y="11035711"/>
                  </a:lnTo>
                  <a:cubicBezTo>
                    <a:pt x="303515" y="10975211"/>
                    <a:pt x="306949" y="10912789"/>
                    <a:pt x="305566" y="10866033"/>
                  </a:cubicBezTo>
                  <a:cubicBezTo>
                    <a:pt x="304183" y="10819277"/>
                    <a:pt x="295190" y="10771860"/>
                    <a:pt x="284019" y="10730684"/>
                  </a:cubicBezTo>
                  <a:close/>
                  <a:moveTo>
                    <a:pt x="251209" y="0"/>
                  </a:moveTo>
                  <a:lnTo>
                    <a:pt x="268327" y="0"/>
                  </a:lnTo>
                  <a:lnTo>
                    <a:pt x="296755" y="130641"/>
                  </a:lnTo>
                  <a:cubicBezTo>
                    <a:pt x="309814" y="250817"/>
                    <a:pt x="318183" y="377300"/>
                    <a:pt x="330444" y="507528"/>
                  </a:cubicBezTo>
                  <a:cubicBezTo>
                    <a:pt x="342705" y="637755"/>
                    <a:pt x="362905" y="806037"/>
                    <a:pt x="370320" y="912004"/>
                  </a:cubicBezTo>
                  <a:cubicBezTo>
                    <a:pt x="377736" y="1017972"/>
                    <a:pt x="368699" y="1058810"/>
                    <a:pt x="374937" y="1143337"/>
                  </a:cubicBezTo>
                  <a:lnTo>
                    <a:pt x="375924" y="1156666"/>
                  </a:lnTo>
                  <a:lnTo>
                    <a:pt x="375924" y="1243923"/>
                  </a:lnTo>
                  <a:lnTo>
                    <a:pt x="359964" y="1026094"/>
                  </a:lnTo>
                  <a:cubicBezTo>
                    <a:pt x="352465" y="921042"/>
                    <a:pt x="338524" y="837568"/>
                    <a:pt x="333189" y="770692"/>
                  </a:cubicBezTo>
                  <a:cubicBezTo>
                    <a:pt x="322520" y="636938"/>
                    <a:pt x="328826" y="637899"/>
                    <a:pt x="319785" y="548911"/>
                  </a:cubicBezTo>
                  <a:cubicBezTo>
                    <a:pt x="310744" y="459925"/>
                    <a:pt x="285157" y="329809"/>
                    <a:pt x="271797" y="227244"/>
                  </a:cubicBezTo>
                  <a:cubicBezTo>
                    <a:pt x="266787" y="188782"/>
                    <a:pt x="275069" y="145876"/>
                    <a:pt x="268852" y="106471"/>
                  </a:cubicBezTo>
                  <a:close/>
                  <a:moveTo>
                    <a:pt x="244852" y="9465926"/>
                  </a:moveTo>
                  <a:lnTo>
                    <a:pt x="247564" y="9527224"/>
                  </a:lnTo>
                  <a:cubicBezTo>
                    <a:pt x="252981" y="9720779"/>
                    <a:pt x="258218" y="9994034"/>
                    <a:pt x="263816" y="10275827"/>
                  </a:cubicBezTo>
                  <a:lnTo>
                    <a:pt x="270314" y="10558008"/>
                  </a:lnTo>
                  <a:lnTo>
                    <a:pt x="304398" y="10714458"/>
                  </a:lnTo>
                  <a:cubicBezTo>
                    <a:pt x="313946" y="10794946"/>
                    <a:pt x="319488" y="10883952"/>
                    <a:pt x="318755" y="10941821"/>
                  </a:cubicBezTo>
                  <a:cubicBezTo>
                    <a:pt x="318022" y="10999689"/>
                    <a:pt x="308177" y="11055355"/>
                    <a:pt x="295744" y="11105072"/>
                  </a:cubicBezTo>
                  <a:lnTo>
                    <a:pt x="284758" y="11141436"/>
                  </a:lnTo>
                  <a:lnTo>
                    <a:pt x="293546" y="11370460"/>
                  </a:lnTo>
                  <a:lnTo>
                    <a:pt x="310493" y="11220101"/>
                  </a:lnTo>
                  <a:cubicBezTo>
                    <a:pt x="333715" y="10956940"/>
                    <a:pt x="347377" y="10617341"/>
                    <a:pt x="342908" y="10368376"/>
                  </a:cubicBezTo>
                  <a:cubicBezTo>
                    <a:pt x="336949" y="10036421"/>
                    <a:pt x="282505" y="9560814"/>
                    <a:pt x="248647" y="9459869"/>
                  </a:cubicBezTo>
                  <a:close/>
                  <a:moveTo>
                    <a:pt x="239219" y="9255666"/>
                  </a:moveTo>
                  <a:lnTo>
                    <a:pt x="239861" y="9254535"/>
                  </a:lnTo>
                  <a:cubicBezTo>
                    <a:pt x="257467" y="9239354"/>
                    <a:pt x="273092" y="9245845"/>
                    <a:pt x="284401" y="9285156"/>
                  </a:cubicBezTo>
                  <a:cubicBezTo>
                    <a:pt x="307018" y="9363776"/>
                    <a:pt x="327062" y="9601580"/>
                    <a:pt x="341181" y="9867532"/>
                  </a:cubicBezTo>
                  <a:lnTo>
                    <a:pt x="348298" y="10043623"/>
                  </a:lnTo>
                  <a:lnTo>
                    <a:pt x="314583" y="8880041"/>
                  </a:lnTo>
                  <a:cubicBezTo>
                    <a:pt x="298477" y="8318013"/>
                    <a:pt x="291263" y="8056011"/>
                    <a:pt x="274983" y="7484340"/>
                  </a:cubicBezTo>
                  <a:lnTo>
                    <a:pt x="258030" y="6892148"/>
                  </a:lnTo>
                  <a:lnTo>
                    <a:pt x="262232" y="7292305"/>
                  </a:lnTo>
                  <a:cubicBezTo>
                    <a:pt x="263800" y="7604802"/>
                    <a:pt x="263065" y="7947593"/>
                    <a:pt x="263146" y="8158454"/>
                  </a:cubicBezTo>
                  <a:cubicBezTo>
                    <a:pt x="263307" y="8580178"/>
                    <a:pt x="261935" y="8872054"/>
                    <a:pt x="248464" y="9138257"/>
                  </a:cubicBezTo>
                  <a:close/>
                  <a:moveTo>
                    <a:pt x="185663" y="11351078"/>
                  </a:moveTo>
                  <a:lnTo>
                    <a:pt x="190951" y="11497757"/>
                  </a:lnTo>
                  <a:lnTo>
                    <a:pt x="200872" y="11716695"/>
                  </a:lnTo>
                  <a:lnTo>
                    <a:pt x="204157" y="11710389"/>
                  </a:lnTo>
                  <a:cubicBezTo>
                    <a:pt x="235578" y="11649846"/>
                    <a:pt x="265305" y="11580688"/>
                    <a:pt x="284401" y="11451595"/>
                  </a:cubicBezTo>
                  <a:lnTo>
                    <a:pt x="284989" y="11446374"/>
                  </a:lnTo>
                  <a:lnTo>
                    <a:pt x="274117" y="11176660"/>
                  </a:lnTo>
                  <a:lnTo>
                    <a:pt x="257208" y="11232633"/>
                  </a:lnTo>
                  <a:cubicBezTo>
                    <a:pt x="235044" y="11300783"/>
                    <a:pt x="206102" y="11300783"/>
                    <a:pt x="185770" y="11350721"/>
                  </a:cubicBezTo>
                  <a:close/>
                  <a:moveTo>
                    <a:pt x="182935" y="6935910"/>
                  </a:moveTo>
                  <a:lnTo>
                    <a:pt x="194746" y="7583135"/>
                  </a:lnTo>
                  <a:cubicBezTo>
                    <a:pt x="202962" y="8047097"/>
                    <a:pt x="210727" y="8475954"/>
                    <a:pt x="217227" y="8753004"/>
                  </a:cubicBezTo>
                  <a:cubicBezTo>
                    <a:pt x="220478" y="8891529"/>
                    <a:pt x="223322" y="8984986"/>
                    <a:pt x="225929" y="9053300"/>
                  </a:cubicBezTo>
                  <a:lnTo>
                    <a:pt x="230581" y="9148802"/>
                  </a:lnTo>
                  <a:lnTo>
                    <a:pt x="231083" y="9142947"/>
                  </a:lnTo>
                  <a:cubicBezTo>
                    <a:pt x="245518" y="8829056"/>
                    <a:pt x="255338" y="8247210"/>
                    <a:pt x="255130" y="7862420"/>
                  </a:cubicBezTo>
                  <a:cubicBezTo>
                    <a:pt x="254922" y="7477629"/>
                    <a:pt x="241263" y="6995759"/>
                    <a:pt x="229834" y="6834201"/>
                  </a:cubicBezTo>
                  <a:cubicBezTo>
                    <a:pt x="218406" y="6672641"/>
                    <a:pt x="197472" y="6817816"/>
                    <a:pt x="186560" y="6893067"/>
                  </a:cubicBezTo>
                  <a:close/>
                  <a:moveTo>
                    <a:pt x="162547" y="10629726"/>
                  </a:moveTo>
                  <a:lnTo>
                    <a:pt x="167657" y="10851623"/>
                  </a:lnTo>
                  <a:lnTo>
                    <a:pt x="183849" y="11300769"/>
                  </a:lnTo>
                  <a:lnTo>
                    <a:pt x="211735" y="11272179"/>
                  </a:lnTo>
                  <a:cubicBezTo>
                    <a:pt x="232983" y="11253857"/>
                    <a:pt x="253087" y="11232927"/>
                    <a:pt x="266000" y="11193858"/>
                  </a:cubicBezTo>
                  <a:lnTo>
                    <a:pt x="273287" y="11156081"/>
                  </a:lnTo>
                  <a:lnTo>
                    <a:pt x="253523" y="10665783"/>
                  </a:lnTo>
                  <a:lnTo>
                    <a:pt x="252587" y="10641783"/>
                  </a:lnTo>
                  <a:lnTo>
                    <a:pt x="249405" y="10632783"/>
                  </a:lnTo>
                  <a:cubicBezTo>
                    <a:pt x="229217" y="10589202"/>
                    <a:pt x="202736" y="10594165"/>
                    <a:pt x="184437" y="10604546"/>
                  </a:cubicBezTo>
                  <a:close/>
                  <a:moveTo>
                    <a:pt x="148315" y="10009273"/>
                  </a:moveTo>
                  <a:lnTo>
                    <a:pt x="149238" y="10051786"/>
                  </a:lnTo>
                  <a:lnTo>
                    <a:pt x="162020" y="10606868"/>
                  </a:lnTo>
                  <a:lnTo>
                    <a:pt x="197722" y="10559028"/>
                  </a:lnTo>
                  <a:cubicBezTo>
                    <a:pt x="210727" y="10544689"/>
                    <a:pt x="223973" y="10533536"/>
                    <a:pt x="235880" y="10528941"/>
                  </a:cubicBezTo>
                  <a:lnTo>
                    <a:pt x="248337" y="10532774"/>
                  </a:lnTo>
                  <a:lnTo>
                    <a:pt x="221561" y="9846021"/>
                  </a:lnTo>
                  <a:lnTo>
                    <a:pt x="215238" y="9513194"/>
                  </a:lnTo>
                  <a:lnTo>
                    <a:pt x="208094" y="9524598"/>
                  </a:lnTo>
                  <a:lnTo>
                    <a:pt x="195974" y="9614343"/>
                  </a:lnTo>
                  <a:cubicBezTo>
                    <a:pt x="190246" y="9660572"/>
                    <a:pt x="185410" y="9706905"/>
                    <a:pt x="182320" y="9755671"/>
                  </a:cubicBezTo>
                  <a:cubicBezTo>
                    <a:pt x="179231" y="9804436"/>
                    <a:pt x="163962" y="9865536"/>
                    <a:pt x="161528" y="9931657"/>
                  </a:cubicBezTo>
                  <a:cubicBezTo>
                    <a:pt x="161414" y="9935074"/>
                    <a:pt x="159626" y="9946506"/>
                    <a:pt x="156584" y="9963950"/>
                  </a:cubicBezTo>
                  <a:close/>
                  <a:moveTo>
                    <a:pt x="142721" y="9751613"/>
                  </a:moveTo>
                  <a:lnTo>
                    <a:pt x="145489" y="9879084"/>
                  </a:lnTo>
                  <a:lnTo>
                    <a:pt x="156219" y="9812583"/>
                  </a:lnTo>
                  <a:cubicBezTo>
                    <a:pt x="161100" y="9792002"/>
                    <a:pt x="165862" y="9773730"/>
                    <a:pt x="168520" y="9745762"/>
                  </a:cubicBezTo>
                  <a:lnTo>
                    <a:pt x="193555" y="9547804"/>
                  </a:lnTo>
                  <a:lnTo>
                    <a:pt x="190953" y="9551957"/>
                  </a:lnTo>
                  <a:cubicBezTo>
                    <a:pt x="181032" y="9592541"/>
                    <a:pt x="171383" y="9638070"/>
                    <a:pt x="162639" y="9677031"/>
                  </a:cubicBezTo>
                  <a:close/>
                  <a:moveTo>
                    <a:pt x="141152" y="9484"/>
                  </a:moveTo>
                  <a:lnTo>
                    <a:pt x="174442" y="9484"/>
                  </a:lnTo>
                  <a:lnTo>
                    <a:pt x="183311" y="102243"/>
                  </a:lnTo>
                  <a:cubicBezTo>
                    <a:pt x="194074" y="215278"/>
                    <a:pt x="203842" y="318391"/>
                    <a:pt x="211307" y="395317"/>
                  </a:cubicBezTo>
                  <a:cubicBezTo>
                    <a:pt x="241170" y="703019"/>
                    <a:pt x="253116" y="853596"/>
                    <a:pt x="274020" y="1102376"/>
                  </a:cubicBezTo>
                  <a:cubicBezTo>
                    <a:pt x="294924" y="1351158"/>
                    <a:pt x="304381" y="1475547"/>
                    <a:pt x="336732" y="1887998"/>
                  </a:cubicBezTo>
                  <a:cubicBezTo>
                    <a:pt x="344820" y="1991111"/>
                    <a:pt x="354775" y="2126140"/>
                    <a:pt x="365732" y="2276206"/>
                  </a:cubicBezTo>
                  <a:lnTo>
                    <a:pt x="375923" y="2415974"/>
                  </a:lnTo>
                  <a:lnTo>
                    <a:pt x="375923" y="2723473"/>
                  </a:lnTo>
                  <a:lnTo>
                    <a:pt x="372568" y="2673621"/>
                  </a:lnTo>
                  <a:cubicBezTo>
                    <a:pt x="345691" y="2277536"/>
                    <a:pt x="324787" y="1812710"/>
                    <a:pt x="306869" y="1573749"/>
                  </a:cubicBezTo>
                  <a:cubicBezTo>
                    <a:pt x="288951" y="1334789"/>
                    <a:pt x="279993" y="1406804"/>
                    <a:pt x="265061" y="1239860"/>
                  </a:cubicBezTo>
                  <a:cubicBezTo>
                    <a:pt x="250130" y="1072915"/>
                    <a:pt x="236193" y="768487"/>
                    <a:pt x="217280" y="572081"/>
                  </a:cubicBezTo>
                  <a:cubicBezTo>
                    <a:pt x="198367" y="375676"/>
                    <a:pt x="172485" y="195637"/>
                    <a:pt x="151581" y="61427"/>
                  </a:cubicBezTo>
                  <a:close/>
                  <a:moveTo>
                    <a:pt x="114325" y="11461191"/>
                  </a:moveTo>
                  <a:lnTo>
                    <a:pt x="117731" y="11582014"/>
                  </a:lnTo>
                  <a:lnTo>
                    <a:pt x="129312" y="11875525"/>
                  </a:lnTo>
                  <a:lnTo>
                    <a:pt x="156874" y="11801158"/>
                  </a:lnTo>
                  <a:lnTo>
                    <a:pt x="186427" y="11744426"/>
                  </a:lnTo>
                  <a:lnTo>
                    <a:pt x="175670" y="11384583"/>
                  </a:lnTo>
                  <a:lnTo>
                    <a:pt x="172332" y="11395774"/>
                  </a:lnTo>
                  <a:cubicBezTo>
                    <a:pt x="171955" y="11397524"/>
                    <a:pt x="164333" y="11406440"/>
                    <a:pt x="153088" y="11418941"/>
                  </a:cubicBezTo>
                  <a:close/>
                  <a:moveTo>
                    <a:pt x="101224" y="10996473"/>
                  </a:moveTo>
                  <a:lnTo>
                    <a:pt x="112683" y="11402954"/>
                  </a:lnTo>
                  <a:lnTo>
                    <a:pt x="121406" y="11385943"/>
                  </a:lnTo>
                  <a:cubicBezTo>
                    <a:pt x="131721" y="11366895"/>
                    <a:pt x="141853" y="11349178"/>
                    <a:pt x="150600" y="11334858"/>
                  </a:cubicBezTo>
                  <a:lnTo>
                    <a:pt x="173482" y="11311398"/>
                  </a:lnTo>
                  <a:lnTo>
                    <a:pt x="171991" y="11261504"/>
                  </a:lnTo>
                  <a:lnTo>
                    <a:pt x="154240" y="10647754"/>
                  </a:lnTo>
                  <a:lnTo>
                    <a:pt x="139609" y="10695071"/>
                  </a:lnTo>
                  <a:cubicBezTo>
                    <a:pt x="131222" y="10745995"/>
                    <a:pt x="140159" y="10857808"/>
                    <a:pt x="134114" y="10910096"/>
                  </a:cubicBezTo>
                  <a:cubicBezTo>
                    <a:pt x="128825" y="10955847"/>
                    <a:pt x="120871" y="10945598"/>
                    <a:pt x="108780" y="10987385"/>
                  </a:cubicBezTo>
                  <a:close/>
                  <a:moveTo>
                    <a:pt x="99877" y="8381470"/>
                  </a:moveTo>
                  <a:lnTo>
                    <a:pt x="102649" y="8528964"/>
                  </a:lnTo>
                  <a:cubicBezTo>
                    <a:pt x="115651" y="9083063"/>
                    <a:pt x="122151" y="8916074"/>
                    <a:pt x="132986" y="9303184"/>
                  </a:cubicBezTo>
                  <a:lnTo>
                    <a:pt x="137100" y="9492693"/>
                  </a:lnTo>
                  <a:lnTo>
                    <a:pt x="183436" y="9353948"/>
                  </a:lnTo>
                  <a:lnTo>
                    <a:pt x="212660" y="9302459"/>
                  </a:lnTo>
                  <a:lnTo>
                    <a:pt x="210456" y="9057568"/>
                  </a:lnTo>
                  <a:cubicBezTo>
                    <a:pt x="208379" y="8787160"/>
                    <a:pt x="205671" y="8475954"/>
                    <a:pt x="195558" y="8024326"/>
                  </a:cubicBezTo>
                  <a:cubicBezTo>
                    <a:pt x="190502" y="7798513"/>
                    <a:pt x="183685" y="7511976"/>
                    <a:pt x="175887" y="7196382"/>
                  </a:cubicBezTo>
                  <a:lnTo>
                    <a:pt x="172671" y="7070309"/>
                  </a:lnTo>
                  <a:lnTo>
                    <a:pt x="164366" y="7285705"/>
                  </a:lnTo>
                  <a:cubicBezTo>
                    <a:pt x="158426" y="7475948"/>
                    <a:pt x="156994" y="7872423"/>
                    <a:pt x="150925" y="8034532"/>
                  </a:cubicBezTo>
                  <a:cubicBezTo>
                    <a:pt x="144857" y="8196642"/>
                    <a:pt x="135301" y="8095132"/>
                    <a:pt x="127953" y="8258360"/>
                  </a:cubicBezTo>
                  <a:close/>
                  <a:moveTo>
                    <a:pt x="93009" y="10196483"/>
                  </a:moveTo>
                  <a:lnTo>
                    <a:pt x="134854" y="9997879"/>
                  </a:lnTo>
                  <a:lnTo>
                    <a:pt x="136031" y="9983121"/>
                  </a:lnTo>
                  <a:lnTo>
                    <a:pt x="130158" y="9760920"/>
                  </a:lnTo>
                  <a:lnTo>
                    <a:pt x="112334" y="9757608"/>
                  </a:lnTo>
                  <a:cubicBezTo>
                    <a:pt x="105969" y="9744990"/>
                    <a:pt x="101703" y="9740865"/>
                    <a:pt x="97504" y="9803470"/>
                  </a:cubicBezTo>
                  <a:cubicBezTo>
                    <a:pt x="93306" y="9866075"/>
                    <a:pt x="93509" y="10000507"/>
                    <a:pt x="93645" y="10140884"/>
                  </a:cubicBezTo>
                  <a:close/>
                  <a:moveTo>
                    <a:pt x="87746" y="10528442"/>
                  </a:moveTo>
                  <a:lnTo>
                    <a:pt x="93277" y="10714593"/>
                  </a:lnTo>
                  <a:lnTo>
                    <a:pt x="100415" y="10967789"/>
                  </a:lnTo>
                  <a:lnTo>
                    <a:pt x="107671" y="10954368"/>
                  </a:lnTo>
                  <a:lnTo>
                    <a:pt x="109583" y="10947342"/>
                  </a:lnTo>
                  <a:cubicBezTo>
                    <a:pt x="117709" y="10916429"/>
                    <a:pt x="124498" y="10887918"/>
                    <a:pt x="128619" y="10864271"/>
                  </a:cubicBezTo>
                  <a:cubicBezTo>
                    <a:pt x="145105" y="10769683"/>
                    <a:pt x="112316" y="10710639"/>
                    <a:pt x="135213" y="10656296"/>
                  </a:cubicBezTo>
                  <a:lnTo>
                    <a:pt x="153501" y="10622213"/>
                  </a:lnTo>
                  <a:lnTo>
                    <a:pt x="146800" y="10390507"/>
                  </a:lnTo>
                  <a:lnTo>
                    <a:pt x="138158" y="10063568"/>
                  </a:lnTo>
                  <a:lnTo>
                    <a:pt x="106618" y="10229156"/>
                  </a:lnTo>
                  <a:lnTo>
                    <a:pt x="91742" y="10307254"/>
                  </a:lnTo>
                  <a:lnTo>
                    <a:pt x="89379" y="10513969"/>
                  </a:lnTo>
                  <a:close/>
                  <a:moveTo>
                    <a:pt x="0" y="7272"/>
                  </a:moveTo>
                  <a:lnTo>
                    <a:pt x="35467" y="7272"/>
                  </a:lnTo>
                  <a:lnTo>
                    <a:pt x="39077" y="95358"/>
                  </a:lnTo>
                  <a:cubicBezTo>
                    <a:pt x="42076" y="159837"/>
                    <a:pt x="36660" y="166641"/>
                    <a:pt x="42745" y="236880"/>
                  </a:cubicBezTo>
                  <a:lnTo>
                    <a:pt x="52542" y="325012"/>
                  </a:lnTo>
                  <a:lnTo>
                    <a:pt x="52542" y="83695"/>
                  </a:lnTo>
                  <a:lnTo>
                    <a:pt x="58552" y="181953"/>
                  </a:lnTo>
                  <a:cubicBezTo>
                    <a:pt x="65770" y="281675"/>
                    <a:pt x="71712" y="360984"/>
                    <a:pt x="76933" y="434804"/>
                  </a:cubicBezTo>
                  <a:lnTo>
                    <a:pt x="82812" y="526805"/>
                  </a:lnTo>
                  <a:lnTo>
                    <a:pt x="107271" y="677379"/>
                  </a:lnTo>
                  <a:cubicBezTo>
                    <a:pt x="129355" y="814469"/>
                    <a:pt x="152383" y="965100"/>
                    <a:pt x="166804" y="1103261"/>
                  </a:cubicBezTo>
                  <a:cubicBezTo>
                    <a:pt x="195646" y="1379583"/>
                    <a:pt x="202548" y="1553556"/>
                    <a:pt x="226452" y="1990683"/>
                  </a:cubicBezTo>
                  <a:cubicBezTo>
                    <a:pt x="250355" y="2427809"/>
                    <a:pt x="288175" y="3376827"/>
                    <a:pt x="310225" y="3726026"/>
                  </a:cubicBezTo>
                  <a:cubicBezTo>
                    <a:pt x="332275" y="4075226"/>
                    <a:pt x="344319" y="4011536"/>
                    <a:pt x="358753" y="4085877"/>
                  </a:cubicBezTo>
                  <a:lnTo>
                    <a:pt x="375924" y="4178460"/>
                  </a:lnTo>
                  <a:lnTo>
                    <a:pt x="375924" y="4477022"/>
                  </a:lnTo>
                  <a:lnTo>
                    <a:pt x="370074" y="4440662"/>
                  </a:lnTo>
                  <a:cubicBezTo>
                    <a:pt x="341970" y="4293056"/>
                    <a:pt x="311443" y="4318746"/>
                    <a:pt x="286335" y="4054408"/>
                  </a:cubicBezTo>
                  <a:cubicBezTo>
                    <a:pt x="261227" y="3790070"/>
                    <a:pt x="242320" y="3255986"/>
                    <a:pt x="219425" y="2854631"/>
                  </a:cubicBezTo>
                  <a:cubicBezTo>
                    <a:pt x="196530" y="2453276"/>
                    <a:pt x="167676" y="1909697"/>
                    <a:pt x="148964" y="1646277"/>
                  </a:cubicBezTo>
                  <a:cubicBezTo>
                    <a:pt x="139609" y="1514567"/>
                    <a:pt x="132889" y="1468046"/>
                    <a:pt x="126643" y="1431192"/>
                  </a:cubicBezTo>
                  <a:lnTo>
                    <a:pt x="120064" y="1378162"/>
                  </a:lnTo>
                  <a:lnTo>
                    <a:pt x="157865" y="2734109"/>
                  </a:lnTo>
                  <a:cubicBezTo>
                    <a:pt x="171496" y="3271719"/>
                    <a:pt x="185654" y="3854646"/>
                    <a:pt x="199513" y="4386278"/>
                  </a:cubicBezTo>
                  <a:cubicBezTo>
                    <a:pt x="227231" y="5449540"/>
                    <a:pt x="264985" y="6992298"/>
                    <a:pt x="285695" y="7733438"/>
                  </a:cubicBezTo>
                  <a:cubicBezTo>
                    <a:pt x="306404" y="8474576"/>
                    <a:pt x="308430" y="8330237"/>
                    <a:pt x="323769" y="8833104"/>
                  </a:cubicBezTo>
                  <a:cubicBezTo>
                    <a:pt x="339108" y="9335970"/>
                    <a:pt x="358299" y="10159026"/>
                    <a:pt x="377728" y="10750633"/>
                  </a:cubicBezTo>
                  <a:cubicBezTo>
                    <a:pt x="392301" y="11194339"/>
                    <a:pt x="394647" y="11584697"/>
                    <a:pt x="412095" y="11935501"/>
                  </a:cubicBezTo>
                  <a:lnTo>
                    <a:pt x="427347" y="12179719"/>
                  </a:lnTo>
                  <a:lnTo>
                    <a:pt x="402289" y="12162646"/>
                  </a:lnTo>
                  <a:lnTo>
                    <a:pt x="398580" y="11924606"/>
                  </a:lnTo>
                  <a:cubicBezTo>
                    <a:pt x="394473" y="11692276"/>
                    <a:pt x="397863" y="11790506"/>
                    <a:pt x="383864" y="11283080"/>
                  </a:cubicBezTo>
                  <a:lnTo>
                    <a:pt x="360060" y="10452590"/>
                  </a:lnTo>
                  <a:lnTo>
                    <a:pt x="362410" y="10618797"/>
                  </a:lnTo>
                  <a:cubicBezTo>
                    <a:pt x="360785" y="10905616"/>
                    <a:pt x="328840" y="11176058"/>
                    <a:pt x="299142" y="11388353"/>
                  </a:cubicBezTo>
                  <a:lnTo>
                    <a:pt x="295260" y="11415132"/>
                  </a:lnTo>
                  <a:lnTo>
                    <a:pt x="317989" y="12007504"/>
                  </a:lnTo>
                  <a:lnTo>
                    <a:pt x="325318" y="12162643"/>
                  </a:lnTo>
                  <a:lnTo>
                    <a:pt x="299583" y="12162643"/>
                  </a:lnTo>
                  <a:lnTo>
                    <a:pt x="296963" y="11979397"/>
                  </a:lnTo>
                  <a:cubicBezTo>
                    <a:pt x="294062" y="11800548"/>
                    <a:pt x="290722" y="11629765"/>
                    <a:pt x="286568" y="11485546"/>
                  </a:cubicBezTo>
                  <a:lnTo>
                    <a:pt x="286238" y="11477360"/>
                  </a:lnTo>
                  <a:lnTo>
                    <a:pt x="271399" y="11579718"/>
                  </a:lnTo>
                  <a:cubicBezTo>
                    <a:pt x="255012" y="11692311"/>
                    <a:pt x="236119" y="11748607"/>
                    <a:pt x="217565" y="11797381"/>
                  </a:cubicBezTo>
                  <a:lnTo>
                    <a:pt x="206238" y="11835106"/>
                  </a:lnTo>
                  <a:lnTo>
                    <a:pt x="215329" y="12035726"/>
                  </a:lnTo>
                  <a:lnTo>
                    <a:pt x="222896" y="12156170"/>
                  </a:lnTo>
                  <a:lnTo>
                    <a:pt x="198741" y="12156170"/>
                  </a:lnTo>
                  <a:lnTo>
                    <a:pt x="192305" y="11941082"/>
                  </a:lnTo>
                  <a:lnTo>
                    <a:pt x="190686" y="11886902"/>
                  </a:lnTo>
                  <a:lnTo>
                    <a:pt x="165762" y="11969909"/>
                  </a:lnTo>
                  <a:cubicBezTo>
                    <a:pt x="158246" y="12011161"/>
                    <a:pt x="151813" y="12062846"/>
                    <a:pt x="145892" y="12118779"/>
                  </a:cubicBezTo>
                  <a:lnTo>
                    <a:pt x="141949" y="12159704"/>
                  </a:lnTo>
                  <a:lnTo>
                    <a:pt x="143037" y="12183933"/>
                  </a:lnTo>
                  <a:lnTo>
                    <a:pt x="139614" y="12183933"/>
                  </a:lnTo>
                  <a:lnTo>
                    <a:pt x="139208" y="12188146"/>
                  </a:lnTo>
                  <a:lnTo>
                    <a:pt x="50277" y="12188146"/>
                  </a:lnTo>
                  <a:lnTo>
                    <a:pt x="50277" y="12174797"/>
                  </a:lnTo>
                  <a:lnTo>
                    <a:pt x="70587" y="12086294"/>
                  </a:lnTo>
                  <a:cubicBezTo>
                    <a:pt x="85840" y="12023355"/>
                    <a:pt x="100822" y="11964814"/>
                    <a:pt x="113756" y="11917496"/>
                  </a:cubicBezTo>
                  <a:lnTo>
                    <a:pt x="122135" y="11894889"/>
                  </a:lnTo>
                  <a:lnTo>
                    <a:pt x="120355" y="11834229"/>
                  </a:lnTo>
                  <a:lnTo>
                    <a:pt x="109552" y="11466393"/>
                  </a:lnTo>
                  <a:lnTo>
                    <a:pt x="71126" y="11508276"/>
                  </a:lnTo>
                  <a:cubicBezTo>
                    <a:pt x="59881" y="11520776"/>
                    <a:pt x="52259" y="11529692"/>
                    <a:pt x="51883" y="11531442"/>
                  </a:cubicBezTo>
                  <a:lnTo>
                    <a:pt x="52415" y="11456730"/>
                  </a:lnTo>
                  <a:lnTo>
                    <a:pt x="107671" y="11412728"/>
                  </a:lnTo>
                  <a:lnTo>
                    <a:pt x="107959" y="11412165"/>
                  </a:lnTo>
                  <a:lnTo>
                    <a:pt x="95938" y="11002830"/>
                  </a:lnTo>
                  <a:lnTo>
                    <a:pt x="54582" y="11052564"/>
                  </a:lnTo>
                  <a:lnTo>
                    <a:pt x="95192" y="10977449"/>
                  </a:lnTo>
                  <a:lnTo>
                    <a:pt x="90726" y="10825368"/>
                  </a:lnTo>
                  <a:lnTo>
                    <a:pt x="84337" y="10558664"/>
                  </a:lnTo>
                  <a:lnTo>
                    <a:pt x="74419" y="10646574"/>
                  </a:lnTo>
                  <a:cubicBezTo>
                    <a:pt x="68266" y="10674264"/>
                    <a:pt x="60856" y="10700317"/>
                    <a:pt x="51917" y="10769355"/>
                  </a:cubicBezTo>
                  <a:lnTo>
                    <a:pt x="50277" y="10783782"/>
                  </a:lnTo>
                  <a:lnTo>
                    <a:pt x="50277" y="10660257"/>
                  </a:lnTo>
                  <a:lnTo>
                    <a:pt x="53104" y="10637041"/>
                  </a:lnTo>
                  <a:lnTo>
                    <a:pt x="79944" y="10375310"/>
                  </a:lnTo>
                  <a:lnTo>
                    <a:pt x="79814" y="10369880"/>
                  </a:lnTo>
                  <a:lnTo>
                    <a:pt x="69125" y="10425998"/>
                  </a:lnTo>
                  <a:cubicBezTo>
                    <a:pt x="58858" y="10480925"/>
                    <a:pt x="51937" y="10519821"/>
                    <a:pt x="51708" y="10526655"/>
                  </a:cubicBezTo>
                  <a:cubicBezTo>
                    <a:pt x="51816" y="10481426"/>
                    <a:pt x="51924" y="10436198"/>
                    <a:pt x="52032" y="10390968"/>
                  </a:cubicBezTo>
                  <a:lnTo>
                    <a:pt x="77601" y="10269610"/>
                  </a:lnTo>
                  <a:lnTo>
                    <a:pt x="65247" y="9704413"/>
                  </a:lnTo>
                  <a:cubicBezTo>
                    <a:pt x="61892" y="9552305"/>
                    <a:pt x="57784" y="9349681"/>
                    <a:pt x="53258" y="9123418"/>
                  </a:cubicBezTo>
                  <a:lnTo>
                    <a:pt x="52542" y="9087737"/>
                  </a:lnTo>
                  <a:lnTo>
                    <a:pt x="52542" y="8854166"/>
                  </a:lnTo>
                  <a:lnTo>
                    <a:pt x="64123" y="9437255"/>
                  </a:lnTo>
                  <a:cubicBezTo>
                    <a:pt x="69564" y="9718463"/>
                    <a:pt x="74497" y="9973780"/>
                    <a:pt x="78368" y="10152798"/>
                  </a:cubicBezTo>
                  <a:lnTo>
                    <a:pt x="80828" y="10254295"/>
                  </a:lnTo>
                  <a:lnTo>
                    <a:pt x="85557" y="10231853"/>
                  </a:lnTo>
                  <a:lnTo>
                    <a:pt x="88299" y="10148574"/>
                  </a:lnTo>
                  <a:cubicBezTo>
                    <a:pt x="86534" y="9953432"/>
                    <a:pt x="65610" y="9810022"/>
                    <a:pt x="91004" y="9675347"/>
                  </a:cubicBezTo>
                  <a:cubicBezTo>
                    <a:pt x="95236" y="9652901"/>
                    <a:pt x="100725" y="9627513"/>
                    <a:pt x="107179" y="9600576"/>
                  </a:cubicBezTo>
                  <a:lnTo>
                    <a:pt x="124267" y="9535180"/>
                  </a:lnTo>
                  <a:lnTo>
                    <a:pt x="106848" y="8853451"/>
                  </a:lnTo>
                  <a:cubicBezTo>
                    <a:pt x="103575" y="8721569"/>
                    <a:pt x="100042" y="8577826"/>
                    <a:pt x="95861" y="8407279"/>
                  </a:cubicBezTo>
                  <a:lnTo>
                    <a:pt x="95679" y="8399878"/>
                  </a:lnTo>
                  <a:lnTo>
                    <a:pt x="52086" y="8591032"/>
                  </a:lnTo>
                  <a:lnTo>
                    <a:pt x="54052" y="8402653"/>
                  </a:lnTo>
                  <a:lnTo>
                    <a:pt x="92113" y="8254410"/>
                  </a:lnTo>
                  <a:lnTo>
                    <a:pt x="80980" y="7800287"/>
                  </a:lnTo>
                  <a:cubicBezTo>
                    <a:pt x="75111" y="7561189"/>
                    <a:pt x="67888" y="7248085"/>
                    <a:pt x="59937" y="6900113"/>
                  </a:cubicBezTo>
                  <a:lnTo>
                    <a:pt x="52543" y="6576022"/>
                  </a:lnTo>
                  <a:lnTo>
                    <a:pt x="52543" y="5862995"/>
                  </a:lnTo>
                  <a:lnTo>
                    <a:pt x="54977" y="5978592"/>
                  </a:lnTo>
                  <a:cubicBezTo>
                    <a:pt x="64728" y="6437811"/>
                    <a:pt x="73396" y="6936880"/>
                    <a:pt x="81251" y="7390405"/>
                  </a:cubicBezTo>
                  <a:lnTo>
                    <a:pt x="97122" y="8234899"/>
                  </a:lnTo>
                  <a:lnTo>
                    <a:pt x="114553" y="8167011"/>
                  </a:lnTo>
                  <a:cubicBezTo>
                    <a:pt x="119491" y="8046262"/>
                    <a:pt x="130049" y="8010310"/>
                    <a:pt x="136223" y="7829508"/>
                  </a:cubicBezTo>
                  <a:cubicBezTo>
                    <a:pt x="142396" y="7648706"/>
                    <a:pt x="133048" y="7285794"/>
                    <a:pt x="151593" y="7082195"/>
                  </a:cubicBezTo>
                  <a:lnTo>
                    <a:pt x="168921" y="6923264"/>
                  </a:lnTo>
                  <a:lnTo>
                    <a:pt x="150324" y="6194095"/>
                  </a:lnTo>
                  <a:cubicBezTo>
                    <a:pt x="132357" y="5510011"/>
                    <a:pt x="113577" y="4836363"/>
                    <a:pt x="100214" y="4426482"/>
                  </a:cubicBezTo>
                  <a:cubicBezTo>
                    <a:pt x="86852" y="4016601"/>
                    <a:pt x="75475" y="3832534"/>
                    <a:pt x="65002" y="3677880"/>
                  </a:cubicBezTo>
                  <a:lnTo>
                    <a:pt x="52542" y="3485279"/>
                  </a:lnTo>
                  <a:lnTo>
                    <a:pt x="52542" y="2864178"/>
                  </a:lnTo>
                  <a:lnTo>
                    <a:pt x="56787" y="2939818"/>
                  </a:lnTo>
                  <a:cubicBezTo>
                    <a:pt x="77179" y="3246884"/>
                    <a:pt x="99853" y="3245228"/>
                    <a:pt x="117549" y="3743346"/>
                  </a:cubicBezTo>
                  <a:cubicBezTo>
                    <a:pt x="137774" y="4312626"/>
                    <a:pt x="152942" y="5367692"/>
                    <a:pt x="169555" y="6202634"/>
                  </a:cubicBezTo>
                  <a:lnTo>
                    <a:pt x="181035" y="6831783"/>
                  </a:lnTo>
                  <a:lnTo>
                    <a:pt x="199527" y="6701439"/>
                  </a:lnTo>
                  <a:cubicBezTo>
                    <a:pt x="218860" y="6585898"/>
                    <a:pt x="238200" y="6518228"/>
                    <a:pt x="247496" y="6607916"/>
                  </a:cubicBezTo>
                  <a:lnTo>
                    <a:pt x="256098" y="6824634"/>
                  </a:lnTo>
                  <a:lnTo>
                    <a:pt x="255017" y="6786865"/>
                  </a:lnTo>
                  <a:cubicBezTo>
                    <a:pt x="222592" y="5659053"/>
                    <a:pt x="156798" y="3007227"/>
                    <a:pt x="120034" y="2113169"/>
                  </a:cubicBezTo>
                  <a:cubicBezTo>
                    <a:pt x="84437" y="1247503"/>
                    <a:pt x="107762" y="1623411"/>
                    <a:pt x="92934" y="1422512"/>
                  </a:cubicBezTo>
                  <a:lnTo>
                    <a:pt x="52542" y="890522"/>
                  </a:lnTo>
                  <a:lnTo>
                    <a:pt x="52542" y="467664"/>
                  </a:lnTo>
                  <a:lnTo>
                    <a:pt x="10101" y="81846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6EF90-921A-D294-DA63-0642AE7F74BD}"/>
                </a:ext>
              </a:extLst>
            </p:cNvPr>
            <p:cNvSpPr/>
            <p:nvPr/>
          </p:nvSpPr>
          <p:spPr>
            <a:xfrm>
              <a:off x="11985740" y="127390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097D8C-DC29-13F4-5AD2-6358E469E859}"/>
                </a:ext>
              </a:extLst>
            </p:cNvPr>
            <p:cNvGrpSpPr/>
            <p:nvPr/>
          </p:nvGrpSpPr>
          <p:grpSpPr>
            <a:xfrm>
              <a:off x="-7706" y="6610350"/>
              <a:ext cx="12192000" cy="295727"/>
              <a:chOff x="-7706" y="6478730"/>
              <a:chExt cx="12192000" cy="4273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767BF5-DD87-DE30-0764-B76EF943A474}"/>
                  </a:ext>
                </a:extLst>
              </p:cNvPr>
              <p:cNvSpPr/>
              <p:nvPr/>
            </p:nvSpPr>
            <p:spPr>
              <a:xfrm>
                <a:off x="-7706" y="6478730"/>
                <a:ext cx="12192000" cy="377072"/>
              </a:xfrm>
              <a:prstGeom prst="rect">
                <a:avLst/>
              </a:prstGeom>
              <a:solidFill>
                <a:srgbClr val="B47B44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19AF07B-6D06-F4FF-E636-84BC96E40E0E}"/>
                  </a:ext>
                </a:extLst>
              </p:cNvPr>
              <p:cNvSpPr/>
              <p:nvPr/>
            </p:nvSpPr>
            <p:spPr>
              <a:xfrm rot="16200000" flipH="1" flipV="1">
                <a:off x="5876547" y="598331"/>
                <a:ext cx="427347" cy="12188146"/>
              </a:xfrm>
              <a:custGeom>
                <a:avLst/>
                <a:gdLst>
                  <a:gd name="connsiteX0" fmla="*/ 273613 w 427347"/>
                  <a:gd name="connsiteY0" fmla="*/ 10701250 h 12188146"/>
                  <a:gd name="connsiteX1" fmla="*/ 282235 w 427347"/>
                  <a:gd name="connsiteY1" fmla="*/ 11075665 h 12188146"/>
                  <a:gd name="connsiteX2" fmla="*/ 283324 w 427347"/>
                  <a:gd name="connsiteY2" fmla="*/ 11104050 h 12188146"/>
                  <a:gd name="connsiteX3" fmla="*/ 296506 w 427347"/>
                  <a:gd name="connsiteY3" fmla="*/ 11035711 h 12188146"/>
                  <a:gd name="connsiteX4" fmla="*/ 305566 w 427347"/>
                  <a:gd name="connsiteY4" fmla="*/ 10866033 h 12188146"/>
                  <a:gd name="connsiteX5" fmla="*/ 284019 w 427347"/>
                  <a:gd name="connsiteY5" fmla="*/ 10730684 h 12188146"/>
                  <a:gd name="connsiteX6" fmla="*/ 251209 w 427347"/>
                  <a:gd name="connsiteY6" fmla="*/ 0 h 12188146"/>
                  <a:gd name="connsiteX7" fmla="*/ 268327 w 427347"/>
                  <a:gd name="connsiteY7" fmla="*/ 0 h 12188146"/>
                  <a:gd name="connsiteX8" fmla="*/ 296755 w 427347"/>
                  <a:gd name="connsiteY8" fmla="*/ 130641 h 12188146"/>
                  <a:gd name="connsiteX9" fmla="*/ 330444 w 427347"/>
                  <a:gd name="connsiteY9" fmla="*/ 507528 h 12188146"/>
                  <a:gd name="connsiteX10" fmla="*/ 370320 w 427347"/>
                  <a:gd name="connsiteY10" fmla="*/ 912004 h 12188146"/>
                  <a:gd name="connsiteX11" fmla="*/ 374937 w 427347"/>
                  <a:gd name="connsiteY11" fmla="*/ 1143337 h 12188146"/>
                  <a:gd name="connsiteX12" fmla="*/ 375924 w 427347"/>
                  <a:gd name="connsiteY12" fmla="*/ 1156666 h 12188146"/>
                  <a:gd name="connsiteX13" fmla="*/ 375924 w 427347"/>
                  <a:gd name="connsiteY13" fmla="*/ 1243923 h 12188146"/>
                  <a:gd name="connsiteX14" fmla="*/ 359964 w 427347"/>
                  <a:gd name="connsiteY14" fmla="*/ 1026094 h 12188146"/>
                  <a:gd name="connsiteX15" fmla="*/ 333189 w 427347"/>
                  <a:gd name="connsiteY15" fmla="*/ 770692 h 12188146"/>
                  <a:gd name="connsiteX16" fmla="*/ 319785 w 427347"/>
                  <a:gd name="connsiteY16" fmla="*/ 548911 h 12188146"/>
                  <a:gd name="connsiteX17" fmla="*/ 271797 w 427347"/>
                  <a:gd name="connsiteY17" fmla="*/ 227244 h 12188146"/>
                  <a:gd name="connsiteX18" fmla="*/ 268852 w 427347"/>
                  <a:gd name="connsiteY18" fmla="*/ 106471 h 12188146"/>
                  <a:gd name="connsiteX19" fmla="*/ 244852 w 427347"/>
                  <a:gd name="connsiteY19" fmla="*/ 9465926 h 12188146"/>
                  <a:gd name="connsiteX20" fmla="*/ 247564 w 427347"/>
                  <a:gd name="connsiteY20" fmla="*/ 9527224 h 12188146"/>
                  <a:gd name="connsiteX21" fmla="*/ 263816 w 427347"/>
                  <a:gd name="connsiteY21" fmla="*/ 10275827 h 12188146"/>
                  <a:gd name="connsiteX22" fmla="*/ 270314 w 427347"/>
                  <a:gd name="connsiteY22" fmla="*/ 10558008 h 12188146"/>
                  <a:gd name="connsiteX23" fmla="*/ 304398 w 427347"/>
                  <a:gd name="connsiteY23" fmla="*/ 10714458 h 12188146"/>
                  <a:gd name="connsiteX24" fmla="*/ 318755 w 427347"/>
                  <a:gd name="connsiteY24" fmla="*/ 10941821 h 12188146"/>
                  <a:gd name="connsiteX25" fmla="*/ 295744 w 427347"/>
                  <a:gd name="connsiteY25" fmla="*/ 11105072 h 12188146"/>
                  <a:gd name="connsiteX26" fmla="*/ 284758 w 427347"/>
                  <a:gd name="connsiteY26" fmla="*/ 11141436 h 12188146"/>
                  <a:gd name="connsiteX27" fmla="*/ 293546 w 427347"/>
                  <a:gd name="connsiteY27" fmla="*/ 11370460 h 12188146"/>
                  <a:gd name="connsiteX28" fmla="*/ 310493 w 427347"/>
                  <a:gd name="connsiteY28" fmla="*/ 11220101 h 12188146"/>
                  <a:gd name="connsiteX29" fmla="*/ 342908 w 427347"/>
                  <a:gd name="connsiteY29" fmla="*/ 10368376 h 12188146"/>
                  <a:gd name="connsiteX30" fmla="*/ 248647 w 427347"/>
                  <a:gd name="connsiteY30" fmla="*/ 9459869 h 12188146"/>
                  <a:gd name="connsiteX31" fmla="*/ 239219 w 427347"/>
                  <a:gd name="connsiteY31" fmla="*/ 9255666 h 12188146"/>
                  <a:gd name="connsiteX32" fmla="*/ 239861 w 427347"/>
                  <a:gd name="connsiteY32" fmla="*/ 9254535 h 12188146"/>
                  <a:gd name="connsiteX33" fmla="*/ 284401 w 427347"/>
                  <a:gd name="connsiteY33" fmla="*/ 9285156 h 12188146"/>
                  <a:gd name="connsiteX34" fmla="*/ 341181 w 427347"/>
                  <a:gd name="connsiteY34" fmla="*/ 9867532 h 12188146"/>
                  <a:gd name="connsiteX35" fmla="*/ 348298 w 427347"/>
                  <a:gd name="connsiteY35" fmla="*/ 10043623 h 12188146"/>
                  <a:gd name="connsiteX36" fmla="*/ 314583 w 427347"/>
                  <a:gd name="connsiteY36" fmla="*/ 8880041 h 12188146"/>
                  <a:gd name="connsiteX37" fmla="*/ 274983 w 427347"/>
                  <a:gd name="connsiteY37" fmla="*/ 7484340 h 12188146"/>
                  <a:gd name="connsiteX38" fmla="*/ 258030 w 427347"/>
                  <a:gd name="connsiteY38" fmla="*/ 6892148 h 12188146"/>
                  <a:gd name="connsiteX39" fmla="*/ 262232 w 427347"/>
                  <a:gd name="connsiteY39" fmla="*/ 7292305 h 12188146"/>
                  <a:gd name="connsiteX40" fmla="*/ 263146 w 427347"/>
                  <a:gd name="connsiteY40" fmla="*/ 8158454 h 12188146"/>
                  <a:gd name="connsiteX41" fmla="*/ 248464 w 427347"/>
                  <a:gd name="connsiteY41" fmla="*/ 9138257 h 12188146"/>
                  <a:gd name="connsiteX42" fmla="*/ 185663 w 427347"/>
                  <a:gd name="connsiteY42" fmla="*/ 11351078 h 12188146"/>
                  <a:gd name="connsiteX43" fmla="*/ 190951 w 427347"/>
                  <a:gd name="connsiteY43" fmla="*/ 11497757 h 12188146"/>
                  <a:gd name="connsiteX44" fmla="*/ 200872 w 427347"/>
                  <a:gd name="connsiteY44" fmla="*/ 11716695 h 12188146"/>
                  <a:gd name="connsiteX45" fmla="*/ 204157 w 427347"/>
                  <a:gd name="connsiteY45" fmla="*/ 11710389 h 12188146"/>
                  <a:gd name="connsiteX46" fmla="*/ 284401 w 427347"/>
                  <a:gd name="connsiteY46" fmla="*/ 11451595 h 12188146"/>
                  <a:gd name="connsiteX47" fmla="*/ 284989 w 427347"/>
                  <a:gd name="connsiteY47" fmla="*/ 11446374 h 12188146"/>
                  <a:gd name="connsiteX48" fmla="*/ 274117 w 427347"/>
                  <a:gd name="connsiteY48" fmla="*/ 11176660 h 12188146"/>
                  <a:gd name="connsiteX49" fmla="*/ 257208 w 427347"/>
                  <a:gd name="connsiteY49" fmla="*/ 11232633 h 12188146"/>
                  <a:gd name="connsiteX50" fmla="*/ 185770 w 427347"/>
                  <a:gd name="connsiteY50" fmla="*/ 11350721 h 12188146"/>
                  <a:gd name="connsiteX51" fmla="*/ 182935 w 427347"/>
                  <a:gd name="connsiteY51" fmla="*/ 6935910 h 12188146"/>
                  <a:gd name="connsiteX52" fmla="*/ 194746 w 427347"/>
                  <a:gd name="connsiteY52" fmla="*/ 7583135 h 12188146"/>
                  <a:gd name="connsiteX53" fmla="*/ 217227 w 427347"/>
                  <a:gd name="connsiteY53" fmla="*/ 8753004 h 12188146"/>
                  <a:gd name="connsiteX54" fmla="*/ 225929 w 427347"/>
                  <a:gd name="connsiteY54" fmla="*/ 9053300 h 12188146"/>
                  <a:gd name="connsiteX55" fmla="*/ 230581 w 427347"/>
                  <a:gd name="connsiteY55" fmla="*/ 9148802 h 12188146"/>
                  <a:gd name="connsiteX56" fmla="*/ 231083 w 427347"/>
                  <a:gd name="connsiteY56" fmla="*/ 9142947 h 12188146"/>
                  <a:gd name="connsiteX57" fmla="*/ 255130 w 427347"/>
                  <a:gd name="connsiteY57" fmla="*/ 7862420 h 12188146"/>
                  <a:gd name="connsiteX58" fmla="*/ 229834 w 427347"/>
                  <a:gd name="connsiteY58" fmla="*/ 6834201 h 12188146"/>
                  <a:gd name="connsiteX59" fmla="*/ 186560 w 427347"/>
                  <a:gd name="connsiteY59" fmla="*/ 6893067 h 12188146"/>
                  <a:gd name="connsiteX60" fmla="*/ 162547 w 427347"/>
                  <a:gd name="connsiteY60" fmla="*/ 10629726 h 12188146"/>
                  <a:gd name="connsiteX61" fmla="*/ 167657 w 427347"/>
                  <a:gd name="connsiteY61" fmla="*/ 10851623 h 12188146"/>
                  <a:gd name="connsiteX62" fmla="*/ 183849 w 427347"/>
                  <a:gd name="connsiteY62" fmla="*/ 11300769 h 12188146"/>
                  <a:gd name="connsiteX63" fmla="*/ 211735 w 427347"/>
                  <a:gd name="connsiteY63" fmla="*/ 11272179 h 12188146"/>
                  <a:gd name="connsiteX64" fmla="*/ 266000 w 427347"/>
                  <a:gd name="connsiteY64" fmla="*/ 11193858 h 12188146"/>
                  <a:gd name="connsiteX65" fmla="*/ 273287 w 427347"/>
                  <a:gd name="connsiteY65" fmla="*/ 11156081 h 12188146"/>
                  <a:gd name="connsiteX66" fmla="*/ 253523 w 427347"/>
                  <a:gd name="connsiteY66" fmla="*/ 10665783 h 12188146"/>
                  <a:gd name="connsiteX67" fmla="*/ 252587 w 427347"/>
                  <a:gd name="connsiteY67" fmla="*/ 10641783 h 12188146"/>
                  <a:gd name="connsiteX68" fmla="*/ 249405 w 427347"/>
                  <a:gd name="connsiteY68" fmla="*/ 10632783 h 12188146"/>
                  <a:gd name="connsiteX69" fmla="*/ 184437 w 427347"/>
                  <a:gd name="connsiteY69" fmla="*/ 10604546 h 12188146"/>
                  <a:gd name="connsiteX70" fmla="*/ 148315 w 427347"/>
                  <a:gd name="connsiteY70" fmla="*/ 10009273 h 12188146"/>
                  <a:gd name="connsiteX71" fmla="*/ 149238 w 427347"/>
                  <a:gd name="connsiteY71" fmla="*/ 10051786 h 12188146"/>
                  <a:gd name="connsiteX72" fmla="*/ 162020 w 427347"/>
                  <a:gd name="connsiteY72" fmla="*/ 10606868 h 12188146"/>
                  <a:gd name="connsiteX73" fmla="*/ 197722 w 427347"/>
                  <a:gd name="connsiteY73" fmla="*/ 10559028 h 12188146"/>
                  <a:gd name="connsiteX74" fmla="*/ 235880 w 427347"/>
                  <a:gd name="connsiteY74" fmla="*/ 10528941 h 12188146"/>
                  <a:gd name="connsiteX75" fmla="*/ 248337 w 427347"/>
                  <a:gd name="connsiteY75" fmla="*/ 10532774 h 12188146"/>
                  <a:gd name="connsiteX76" fmla="*/ 221561 w 427347"/>
                  <a:gd name="connsiteY76" fmla="*/ 9846021 h 12188146"/>
                  <a:gd name="connsiteX77" fmla="*/ 215238 w 427347"/>
                  <a:gd name="connsiteY77" fmla="*/ 9513194 h 12188146"/>
                  <a:gd name="connsiteX78" fmla="*/ 208094 w 427347"/>
                  <a:gd name="connsiteY78" fmla="*/ 9524598 h 12188146"/>
                  <a:gd name="connsiteX79" fmla="*/ 195974 w 427347"/>
                  <a:gd name="connsiteY79" fmla="*/ 9614343 h 12188146"/>
                  <a:gd name="connsiteX80" fmla="*/ 182320 w 427347"/>
                  <a:gd name="connsiteY80" fmla="*/ 9755671 h 12188146"/>
                  <a:gd name="connsiteX81" fmla="*/ 161528 w 427347"/>
                  <a:gd name="connsiteY81" fmla="*/ 9931657 h 12188146"/>
                  <a:gd name="connsiteX82" fmla="*/ 156584 w 427347"/>
                  <a:gd name="connsiteY82" fmla="*/ 9963950 h 12188146"/>
                  <a:gd name="connsiteX83" fmla="*/ 142721 w 427347"/>
                  <a:gd name="connsiteY83" fmla="*/ 9751613 h 12188146"/>
                  <a:gd name="connsiteX84" fmla="*/ 145489 w 427347"/>
                  <a:gd name="connsiteY84" fmla="*/ 9879084 h 12188146"/>
                  <a:gd name="connsiteX85" fmla="*/ 156219 w 427347"/>
                  <a:gd name="connsiteY85" fmla="*/ 9812583 h 12188146"/>
                  <a:gd name="connsiteX86" fmla="*/ 168520 w 427347"/>
                  <a:gd name="connsiteY86" fmla="*/ 9745762 h 12188146"/>
                  <a:gd name="connsiteX87" fmla="*/ 193555 w 427347"/>
                  <a:gd name="connsiteY87" fmla="*/ 9547804 h 12188146"/>
                  <a:gd name="connsiteX88" fmla="*/ 190953 w 427347"/>
                  <a:gd name="connsiteY88" fmla="*/ 9551957 h 12188146"/>
                  <a:gd name="connsiteX89" fmla="*/ 162639 w 427347"/>
                  <a:gd name="connsiteY89" fmla="*/ 9677031 h 12188146"/>
                  <a:gd name="connsiteX90" fmla="*/ 141152 w 427347"/>
                  <a:gd name="connsiteY90" fmla="*/ 9484 h 12188146"/>
                  <a:gd name="connsiteX91" fmla="*/ 174442 w 427347"/>
                  <a:gd name="connsiteY91" fmla="*/ 9484 h 12188146"/>
                  <a:gd name="connsiteX92" fmla="*/ 183311 w 427347"/>
                  <a:gd name="connsiteY92" fmla="*/ 102243 h 12188146"/>
                  <a:gd name="connsiteX93" fmla="*/ 211307 w 427347"/>
                  <a:gd name="connsiteY93" fmla="*/ 395317 h 12188146"/>
                  <a:gd name="connsiteX94" fmla="*/ 274020 w 427347"/>
                  <a:gd name="connsiteY94" fmla="*/ 1102376 h 12188146"/>
                  <a:gd name="connsiteX95" fmla="*/ 336732 w 427347"/>
                  <a:gd name="connsiteY95" fmla="*/ 1887998 h 12188146"/>
                  <a:gd name="connsiteX96" fmla="*/ 365732 w 427347"/>
                  <a:gd name="connsiteY96" fmla="*/ 2276206 h 12188146"/>
                  <a:gd name="connsiteX97" fmla="*/ 375923 w 427347"/>
                  <a:gd name="connsiteY97" fmla="*/ 2415974 h 12188146"/>
                  <a:gd name="connsiteX98" fmla="*/ 375923 w 427347"/>
                  <a:gd name="connsiteY98" fmla="*/ 2723473 h 12188146"/>
                  <a:gd name="connsiteX99" fmla="*/ 372568 w 427347"/>
                  <a:gd name="connsiteY99" fmla="*/ 2673621 h 12188146"/>
                  <a:gd name="connsiteX100" fmla="*/ 306869 w 427347"/>
                  <a:gd name="connsiteY100" fmla="*/ 1573749 h 12188146"/>
                  <a:gd name="connsiteX101" fmla="*/ 265061 w 427347"/>
                  <a:gd name="connsiteY101" fmla="*/ 1239860 h 12188146"/>
                  <a:gd name="connsiteX102" fmla="*/ 217280 w 427347"/>
                  <a:gd name="connsiteY102" fmla="*/ 572081 h 12188146"/>
                  <a:gd name="connsiteX103" fmla="*/ 151581 w 427347"/>
                  <a:gd name="connsiteY103" fmla="*/ 61427 h 12188146"/>
                  <a:gd name="connsiteX104" fmla="*/ 114325 w 427347"/>
                  <a:gd name="connsiteY104" fmla="*/ 11461191 h 12188146"/>
                  <a:gd name="connsiteX105" fmla="*/ 117731 w 427347"/>
                  <a:gd name="connsiteY105" fmla="*/ 11582014 h 12188146"/>
                  <a:gd name="connsiteX106" fmla="*/ 129312 w 427347"/>
                  <a:gd name="connsiteY106" fmla="*/ 11875525 h 12188146"/>
                  <a:gd name="connsiteX107" fmla="*/ 156874 w 427347"/>
                  <a:gd name="connsiteY107" fmla="*/ 11801158 h 12188146"/>
                  <a:gd name="connsiteX108" fmla="*/ 186427 w 427347"/>
                  <a:gd name="connsiteY108" fmla="*/ 11744426 h 12188146"/>
                  <a:gd name="connsiteX109" fmla="*/ 175670 w 427347"/>
                  <a:gd name="connsiteY109" fmla="*/ 11384583 h 12188146"/>
                  <a:gd name="connsiteX110" fmla="*/ 172332 w 427347"/>
                  <a:gd name="connsiteY110" fmla="*/ 11395774 h 12188146"/>
                  <a:gd name="connsiteX111" fmla="*/ 153088 w 427347"/>
                  <a:gd name="connsiteY111" fmla="*/ 11418941 h 12188146"/>
                  <a:gd name="connsiteX112" fmla="*/ 101224 w 427347"/>
                  <a:gd name="connsiteY112" fmla="*/ 10996473 h 12188146"/>
                  <a:gd name="connsiteX113" fmla="*/ 112683 w 427347"/>
                  <a:gd name="connsiteY113" fmla="*/ 11402954 h 12188146"/>
                  <a:gd name="connsiteX114" fmla="*/ 121406 w 427347"/>
                  <a:gd name="connsiteY114" fmla="*/ 11385943 h 12188146"/>
                  <a:gd name="connsiteX115" fmla="*/ 150600 w 427347"/>
                  <a:gd name="connsiteY115" fmla="*/ 11334858 h 12188146"/>
                  <a:gd name="connsiteX116" fmla="*/ 173482 w 427347"/>
                  <a:gd name="connsiteY116" fmla="*/ 11311398 h 12188146"/>
                  <a:gd name="connsiteX117" fmla="*/ 171991 w 427347"/>
                  <a:gd name="connsiteY117" fmla="*/ 11261504 h 12188146"/>
                  <a:gd name="connsiteX118" fmla="*/ 154240 w 427347"/>
                  <a:gd name="connsiteY118" fmla="*/ 10647754 h 12188146"/>
                  <a:gd name="connsiteX119" fmla="*/ 139609 w 427347"/>
                  <a:gd name="connsiteY119" fmla="*/ 10695071 h 12188146"/>
                  <a:gd name="connsiteX120" fmla="*/ 134114 w 427347"/>
                  <a:gd name="connsiteY120" fmla="*/ 10910096 h 12188146"/>
                  <a:gd name="connsiteX121" fmla="*/ 108780 w 427347"/>
                  <a:gd name="connsiteY121" fmla="*/ 10987385 h 12188146"/>
                  <a:gd name="connsiteX122" fmla="*/ 99877 w 427347"/>
                  <a:gd name="connsiteY122" fmla="*/ 8381470 h 12188146"/>
                  <a:gd name="connsiteX123" fmla="*/ 102649 w 427347"/>
                  <a:gd name="connsiteY123" fmla="*/ 8528964 h 12188146"/>
                  <a:gd name="connsiteX124" fmla="*/ 132986 w 427347"/>
                  <a:gd name="connsiteY124" fmla="*/ 9303184 h 12188146"/>
                  <a:gd name="connsiteX125" fmla="*/ 137100 w 427347"/>
                  <a:gd name="connsiteY125" fmla="*/ 9492693 h 12188146"/>
                  <a:gd name="connsiteX126" fmla="*/ 183436 w 427347"/>
                  <a:gd name="connsiteY126" fmla="*/ 9353948 h 12188146"/>
                  <a:gd name="connsiteX127" fmla="*/ 212660 w 427347"/>
                  <a:gd name="connsiteY127" fmla="*/ 9302459 h 12188146"/>
                  <a:gd name="connsiteX128" fmla="*/ 210456 w 427347"/>
                  <a:gd name="connsiteY128" fmla="*/ 9057568 h 12188146"/>
                  <a:gd name="connsiteX129" fmla="*/ 195558 w 427347"/>
                  <a:gd name="connsiteY129" fmla="*/ 8024326 h 12188146"/>
                  <a:gd name="connsiteX130" fmla="*/ 175887 w 427347"/>
                  <a:gd name="connsiteY130" fmla="*/ 7196382 h 12188146"/>
                  <a:gd name="connsiteX131" fmla="*/ 172671 w 427347"/>
                  <a:gd name="connsiteY131" fmla="*/ 7070309 h 12188146"/>
                  <a:gd name="connsiteX132" fmla="*/ 164366 w 427347"/>
                  <a:gd name="connsiteY132" fmla="*/ 7285705 h 12188146"/>
                  <a:gd name="connsiteX133" fmla="*/ 150925 w 427347"/>
                  <a:gd name="connsiteY133" fmla="*/ 8034532 h 12188146"/>
                  <a:gd name="connsiteX134" fmla="*/ 127953 w 427347"/>
                  <a:gd name="connsiteY134" fmla="*/ 8258360 h 12188146"/>
                  <a:gd name="connsiteX135" fmla="*/ 93009 w 427347"/>
                  <a:gd name="connsiteY135" fmla="*/ 10196483 h 12188146"/>
                  <a:gd name="connsiteX136" fmla="*/ 134854 w 427347"/>
                  <a:gd name="connsiteY136" fmla="*/ 9997879 h 12188146"/>
                  <a:gd name="connsiteX137" fmla="*/ 136031 w 427347"/>
                  <a:gd name="connsiteY137" fmla="*/ 9983121 h 12188146"/>
                  <a:gd name="connsiteX138" fmla="*/ 130158 w 427347"/>
                  <a:gd name="connsiteY138" fmla="*/ 9760920 h 12188146"/>
                  <a:gd name="connsiteX139" fmla="*/ 112334 w 427347"/>
                  <a:gd name="connsiteY139" fmla="*/ 9757608 h 12188146"/>
                  <a:gd name="connsiteX140" fmla="*/ 97504 w 427347"/>
                  <a:gd name="connsiteY140" fmla="*/ 9803470 h 12188146"/>
                  <a:gd name="connsiteX141" fmla="*/ 93645 w 427347"/>
                  <a:gd name="connsiteY141" fmla="*/ 10140884 h 12188146"/>
                  <a:gd name="connsiteX142" fmla="*/ 87746 w 427347"/>
                  <a:gd name="connsiteY142" fmla="*/ 10528442 h 12188146"/>
                  <a:gd name="connsiteX143" fmla="*/ 93277 w 427347"/>
                  <a:gd name="connsiteY143" fmla="*/ 10714593 h 12188146"/>
                  <a:gd name="connsiteX144" fmla="*/ 100415 w 427347"/>
                  <a:gd name="connsiteY144" fmla="*/ 10967789 h 12188146"/>
                  <a:gd name="connsiteX145" fmla="*/ 107671 w 427347"/>
                  <a:gd name="connsiteY145" fmla="*/ 10954368 h 12188146"/>
                  <a:gd name="connsiteX146" fmla="*/ 109583 w 427347"/>
                  <a:gd name="connsiteY146" fmla="*/ 10947342 h 12188146"/>
                  <a:gd name="connsiteX147" fmla="*/ 128619 w 427347"/>
                  <a:gd name="connsiteY147" fmla="*/ 10864271 h 12188146"/>
                  <a:gd name="connsiteX148" fmla="*/ 135213 w 427347"/>
                  <a:gd name="connsiteY148" fmla="*/ 10656296 h 12188146"/>
                  <a:gd name="connsiteX149" fmla="*/ 153501 w 427347"/>
                  <a:gd name="connsiteY149" fmla="*/ 10622213 h 12188146"/>
                  <a:gd name="connsiteX150" fmla="*/ 146800 w 427347"/>
                  <a:gd name="connsiteY150" fmla="*/ 10390507 h 12188146"/>
                  <a:gd name="connsiteX151" fmla="*/ 138158 w 427347"/>
                  <a:gd name="connsiteY151" fmla="*/ 10063568 h 12188146"/>
                  <a:gd name="connsiteX152" fmla="*/ 106618 w 427347"/>
                  <a:gd name="connsiteY152" fmla="*/ 10229156 h 12188146"/>
                  <a:gd name="connsiteX153" fmla="*/ 91742 w 427347"/>
                  <a:gd name="connsiteY153" fmla="*/ 10307254 h 12188146"/>
                  <a:gd name="connsiteX154" fmla="*/ 89379 w 427347"/>
                  <a:gd name="connsiteY154" fmla="*/ 10513969 h 12188146"/>
                  <a:gd name="connsiteX155" fmla="*/ 0 w 427347"/>
                  <a:gd name="connsiteY155" fmla="*/ 7272 h 12188146"/>
                  <a:gd name="connsiteX156" fmla="*/ 35467 w 427347"/>
                  <a:gd name="connsiteY156" fmla="*/ 7272 h 12188146"/>
                  <a:gd name="connsiteX157" fmla="*/ 39077 w 427347"/>
                  <a:gd name="connsiteY157" fmla="*/ 95358 h 12188146"/>
                  <a:gd name="connsiteX158" fmla="*/ 42745 w 427347"/>
                  <a:gd name="connsiteY158" fmla="*/ 236880 h 12188146"/>
                  <a:gd name="connsiteX159" fmla="*/ 52542 w 427347"/>
                  <a:gd name="connsiteY159" fmla="*/ 325012 h 12188146"/>
                  <a:gd name="connsiteX160" fmla="*/ 52542 w 427347"/>
                  <a:gd name="connsiteY160" fmla="*/ 83695 h 12188146"/>
                  <a:gd name="connsiteX161" fmla="*/ 58552 w 427347"/>
                  <a:gd name="connsiteY161" fmla="*/ 181953 h 12188146"/>
                  <a:gd name="connsiteX162" fmla="*/ 76933 w 427347"/>
                  <a:gd name="connsiteY162" fmla="*/ 434804 h 12188146"/>
                  <a:gd name="connsiteX163" fmla="*/ 82812 w 427347"/>
                  <a:gd name="connsiteY163" fmla="*/ 526805 h 12188146"/>
                  <a:gd name="connsiteX164" fmla="*/ 107271 w 427347"/>
                  <a:gd name="connsiteY164" fmla="*/ 677379 h 12188146"/>
                  <a:gd name="connsiteX165" fmla="*/ 166804 w 427347"/>
                  <a:gd name="connsiteY165" fmla="*/ 1103261 h 12188146"/>
                  <a:gd name="connsiteX166" fmla="*/ 226452 w 427347"/>
                  <a:gd name="connsiteY166" fmla="*/ 1990683 h 12188146"/>
                  <a:gd name="connsiteX167" fmla="*/ 310225 w 427347"/>
                  <a:gd name="connsiteY167" fmla="*/ 3726026 h 12188146"/>
                  <a:gd name="connsiteX168" fmla="*/ 358753 w 427347"/>
                  <a:gd name="connsiteY168" fmla="*/ 4085877 h 12188146"/>
                  <a:gd name="connsiteX169" fmla="*/ 375924 w 427347"/>
                  <a:gd name="connsiteY169" fmla="*/ 4178460 h 12188146"/>
                  <a:gd name="connsiteX170" fmla="*/ 375924 w 427347"/>
                  <a:gd name="connsiteY170" fmla="*/ 4477022 h 12188146"/>
                  <a:gd name="connsiteX171" fmla="*/ 370074 w 427347"/>
                  <a:gd name="connsiteY171" fmla="*/ 4440662 h 12188146"/>
                  <a:gd name="connsiteX172" fmla="*/ 286335 w 427347"/>
                  <a:gd name="connsiteY172" fmla="*/ 4054408 h 12188146"/>
                  <a:gd name="connsiteX173" fmla="*/ 219425 w 427347"/>
                  <a:gd name="connsiteY173" fmla="*/ 2854631 h 12188146"/>
                  <a:gd name="connsiteX174" fmla="*/ 148964 w 427347"/>
                  <a:gd name="connsiteY174" fmla="*/ 1646277 h 12188146"/>
                  <a:gd name="connsiteX175" fmla="*/ 126643 w 427347"/>
                  <a:gd name="connsiteY175" fmla="*/ 1431192 h 12188146"/>
                  <a:gd name="connsiteX176" fmla="*/ 120064 w 427347"/>
                  <a:gd name="connsiteY176" fmla="*/ 1378162 h 12188146"/>
                  <a:gd name="connsiteX177" fmla="*/ 157865 w 427347"/>
                  <a:gd name="connsiteY177" fmla="*/ 2734109 h 12188146"/>
                  <a:gd name="connsiteX178" fmla="*/ 199513 w 427347"/>
                  <a:gd name="connsiteY178" fmla="*/ 4386278 h 12188146"/>
                  <a:gd name="connsiteX179" fmla="*/ 285695 w 427347"/>
                  <a:gd name="connsiteY179" fmla="*/ 7733438 h 12188146"/>
                  <a:gd name="connsiteX180" fmla="*/ 323769 w 427347"/>
                  <a:gd name="connsiteY180" fmla="*/ 8833104 h 12188146"/>
                  <a:gd name="connsiteX181" fmla="*/ 377728 w 427347"/>
                  <a:gd name="connsiteY181" fmla="*/ 10750633 h 12188146"/>
                  <a:gd name="connsiteX182" fmla="*/ 412095 w 427347"/>
                  <a:gd name="connsiteY182" fmla="*/ 11935501 h 12188146"/>
                  <a:gd name="connsiteX183" fmla="*/ 427347 w 427347"/>
                  <a:gd name="connsiteY183" fmla="*/ 12179719 h 12188146"/>
                  <a:gd name="connsiteX184" fmla="*/ 402289 w 427347"/>
                  <a:gd name="connsiteY184" fmla="*/ 12162646 h 12188146"/>
                  <a:gd name="connsiteX185" fmla="*/ 398580 w 427347"/>
                  <a:gd name="connsiteY185" fmla="*/ 11924606 h 12188146"/>
                  <a:gd name="connsiteX186" fmla="*/ 383864 w 427347"/>
                  <a:gd name="connsiteY186" fmla="*/ 11283080 h 12188146"/>
                  <a:gd name="connsiteX187" fmla="*/ 360060 w 427347"/>
                  <a:gd name="connsiteY187" fmla="*/ 10452590 h 12188146"/>
                  <a:gd name="connsiteX188" fmla="*/ 362410 w 427347"/>
                  <a:gd name="connsiteY188" fmla="*/ 10618797 h 12188146"/>
                  <a:gd name="connsiteX189" fmla="*/ 299142 w 427347"/>
                  <a:gd name="connsiteY189" fmla="*/ 11388353 h 12188146"/>
                  <a:gd name="connsiteX190" fmla="*/ 295260 w 427347"/>
                  <a:gd name="connsiteY190" fmla="*/ 11415132 h 12188146"/>
                  <a:gd name="connsiteX191" fmla="*/ 317989 w 427347"/>
                  <a:gd name="connsiteY191" fmla="*/ 12007504 h 12188146"/>
                  <a:gd name="connsiteX192" fmla="*/ 325318 w 427347"/>
                  <a:gd name="connsiteY192" fmla="*/ 12162643 h 12188146"/>
                  <a:gd name="connsiteX193" fmla="*/ 299583 w 427347"/>
                  <a:gd name="connsiteY193" fmla="*/ 12162643 h 12188146"/>
                  <a:gd name="connsiteX194" fmla="*/ 296963 w 427347"/>
                  <a:gd name="connsiteY194" fmla="*/ 11979397 h 12188146"/>
                  <a:gd name="connsiteX195" fmla="*/ 286568 w 427347"/>
                  <a:gd name="connsiteY195" fmla="*/ 11485546 h 12188146"/>
                  <a:gd name="connsiteX196" fmla="*/ 286238 w 427347"/>
                  <a:gd name="connsiteY196" fmla="*/ 11477360 h 12188146"/>
                  <a:gd name="connsiteX197" fmla="*/ 271399 w 427347"/>
                  <a:gd name="connsiteY197" fmla="*/ 11579718 h 12188146"/>
                  <a:gd name="connsiteX198" fmla="*/ 217565 w 427347"/>
                  <a:gd name="connsiteY198" fmla="*/ 11797381 h 12188146"/>
                  <a:gd name="connsiteX199" fmla="*/ 206238 w 427347"/>
                  <a:gd name="connsiteY199" fmla="*/ 11835106 h 12188146"/>
                  <a:gd name="connsiteX200" fmla="*/ 215329 w 427347"/>
                  <a:gd name="connsiteY200" fmla="*/ 12035726 h 12188146"/>
                  <a:gd name="connsiteX201" fmla="*/ 222896 w 427347"/>
                  <a:gd name="connsiteY201" fmla="*/ 12156170 h 12188146"/>
                  <a:gd name="connsiteX202" fmla="*/ 198741 w 427347"/>
                  <a:gd name="connsiteY202" fmla="*/ 12156170 h 12188146"/>
                  <a:gd name="connsiteX203" fmla="*/ 192305 w 427347"/>
                  <a:gd name="connsiteY203" fmla="*/ 11941082 h 12188146"/>
                  <a:gd name="connsiteX204" fmla="*/ 190686 w 427347"/>
                  <a:gd name="connsiteY204" fmla="*/ 11886902 h 12188146"/>
                  <a:gd name="connsiteX205" fmla="*/ 165762 w 427347"/>
                  <a:gd name="connsiteY205" fmla="*/ 11969909 h 12188146"/>
                  <a:gd name="connsiteX206" fmla="*/ 145892 w 427347"/>
                  <a:gd name="connsiteY206" fmla="*/ 12118779 h 12188146"/>
                  <a:gd name="connsiteX207" fmla="*/ 141949 w 427347"/>
                  <a:gd name="connsiteY207" fmla="*/ 12159704 h 12188146"/>
                  <a:gd name="connsiteX208" fmla="*/ 143037 w 427347"/>
                  <a:gd name="connsiteY208" fmla="*/ 12183933 h 12188146"/>
                  <a:gd name="connsiteX209" fmla="*/ 139614 w 427347"/>
                  <a:gd name="connsiteY209" fmla="*/ 12183933 h 12188146"/>
                  <a:gd name="connsiteX210" fmla="*/ 139208 w 427347"/>
                  <a:gd name="connsiteY210" fmla="*/ 12188146 h 12188146"/>
                  <a:gd name="connsiteX211" fmla="*/ 50277 w 427347"/>
                  <a:gd name="connsiteY211" fmla="*/ 12188146 h 12188146"/>
                  <a:gd name="connsiteX212" fmla="*/ 50277 w 427347"/>
                  <a:gd name="connsiteY212" fmla="*/ 12174797 h 12188146"/>
                  <a:gd name="connsiteX213" fmla="*/ 70587 w 427347"/>
                  <a:gd name="connsiteY213" fmla="*/ 12086294 h 12188146"/>
                  <a:gd name="connsiteX214" fmla="*/ 113756 w 427347"/>
                  <a:gd name="connsiteY214" fmla="*/ 11917496 h 12188146"/>
                  <a:gd name="connsiteX215" fmla="*/ 122135 w 427347"/>
                  <a:gd name="connsiteY215" fmla="*/ 11894889 h 12188146"/>
                  <a:gd name="connsiteX216" fmla="*/ 120355 w 427347"/>
                  <a:gd name="connsiteY216" fmla="*/ 11834229 h 12188146"/>
                  <a:gd name="connsiteX217" fmla="*/ 109552 w 427347"/>
                  <a:gd name="connsiteY217" fmla="*/ 11466393 h 12188146"/>
                  <a:gd name="connsiteX218" fmla="*/ 71126 w 427347"/>
                  <a:gd name="connsiteY218" fmla="*/ 11508276 h 12188146"/>
                  <a:gd name="connsiteX219" fmla="*/ 51883 w 427347"/>
                  <a:gd name="connsiteY219" fmla="*/ 11531442 h 12188146"/>
                  <a:gd name="connsiteX220" fmla="*/ 52415 w 427347"/>
                  <a:gd name="connsiteY220" fmla="*/ 11456730 h 12188146"/>
                  <a:gd name="connsiteX221" fmla="*/ 107671 w 427347"/>
                  <a:gd name="connsiteY221" fmla="*/ 11412728 h 12188146"/>
                  <a:gd name="connsiteX222" fmla="*/ 107959 w 427347"/>
                  <a:gd name="connsiteY222" fmla="*/ 11412165 h 12188146"/>
                  <a:gd name="connsiteX223" fmla="*/ 95938 w 427347"/>
                  <a:gd name="connsiteY223" fmla="*/ 11002830 h 12188146"/>
                  <a:gd name="connsiteX224" fmla="*/ 54582 w 427347"/>
                  <a:gd name="connsiteY224" fmla="*/ 11052564 h 12188146"/>
                  <a:gd name="connsiteX225" fmla="*/ 95192 w 427347"/>
                  <a:gd name="connsiteY225" fmla="*/ 10977449 h 12188146"/>
                  <a:gd name="connsiteX226" fmla="*/ 90726 w 427347"/>
                  <a:gd name="connsiteY226" fmla="*/ 10825368 h 12188146"/>
                  <a:gd name="connsiteX227" fmla="*/ 84337 w 427347"/>
                  <a:gd name="connsiteY227" fmla="*/ 10558664 h 12188146"/>
                  <a:gd name="connsiteX228" fmla="*/ 74419 w 427347"/>
                  <a:gd name="connsiteY228" fmla="*/ 10646574 h 12188146"/>
                  <a:gd name="connsiteX229" fmla="*/ 51917 w 427347"/>
                  <a:gd name="connsiteY229" fmla="*/ 10769355 h 12188146"/>
                  <a:gd name="connsiteX230" fmla="*/ 50277 w 427347"/>
                  <a:gd name="connsiteY230" fmla="*/ 10783782 h 12188146"/>
                  <a:gd name="connsiteX231" fmla="*/ 50277 w 427347"/>
                  <a:gd name="connsiteY231" fmla="*/ 10660257 h 12188146"/>
                  <a:gd name="connsiteX232" fmla="*/ 53104 w 427347"/>
                  <a:gd name="connsiteY232" fmla="*/ 10637041 h 12188146"/>
                  <a:gd name="connsiteX233" fmla="*/ 79944 w 427347"/>
                  <a:gd name="connsiteY233" fmla="*/ 10375310 h 12188146"/>
                  <a:gd name="connsiteX234" fmla="*/ 79814 w 427347"/>
                  <a:gd name="connsiteY234" fmla="*/ 10369880 h 12188146"/>
                  <a:gd name="connsiteX235" fmla="*/ 69125 w 427347"/>
                  <a:gd name="connsiteY235" fmla="*/ 10425998 h 12188146"/>
                  <a:gd name="connsiteX236" fmla="*/ 51708 w 427347"/>
                  <a:gd name="connsiteY236" fmla="*/ 10526655 h 12188146"/>
                  <a:gd name="connsiteX237" fmla="*/ 52032 w 427347"/>
                  <a:gd name="connsiteY237" fmla="*/ 10390968 h 12188146"/>
                  <a:gd name="connsiteX238" fmla="*/ 77601 w 427347"/>
                  <a:gd name="connsiteY238" fmla="*/ 10269610 h 12188146"/>
                  <a:gd name="connsiteX239" fmla="*/ 65247 w 427347"/>
                  <a:gd name="connsiteY239" fmla="*/ 9704413 h 12188146"/>
                  <a:gd name="connsiteX240" fmla="*/ 53258 w 427347"/>
                  <a:gd name="connsiteY240" fmla="*/ 9123418 h 12188146"/>
                  <a:gd name="connsiteX241" fmla="*/ 52542 w 427347"/>
                  <a:gd name="connsiteY241" fmla="*/ 9087737 h 12188146"/>
                  <a:gd name="connsiteX242" fmla="*/ 52542 w 427347"/>
                  <a:gd name="connsiteY242" fmla="*/ 8854166 h 12188146"/>
                  <a:gd name="connsiteX243" fmla="*/ 64123 w 427347"/>
                  <a:gd name="connsiteY243" fmla="*/ 9437255 h 12188146"/>
                  <a:gd name="connsiteX244" fmla="*/ 78368 w 427347"/>
                  <a:gd name="connsiteY244" fmla="*/ 10152798 h 12188146"/>
                  <a:gd name="connsiteX245" fmla="*/ 80828 w 427347"/>
                  <a:gd name="connsiteY245" fmla="*/ 10254295 h 12188146"/>
                  <a:gd name="connsiteX246" fmla="*/ 85557 w 427347"/>
                  <a:gd name="connsiteY246" fmla="*/ 10231853 h 12188146"/>
                  <a:gd name="connsiteX247" fmla="*/ 88299 w 427347"/>
                  <a:gd name="connsiteY247" fmla="*/ 10148574 h 12188146"/>
                  <a:gd name="connsiteX248" fmla="*/ 91004 w 427347"/>
                  <a:gd name="connsiteY248" fmla="*/ 9675347 h 12188146"/>
                  <a:gd name="connsiteX249" fmla="*/ 107179 w 427347"/>
                  <a:gd name="connsiteY249" fmla="*/ 9600576 h 12188146"/>
                  <a:gd name="connsiteX250" fmla="*/ 124267 w 427347"/>
                  <a:gd name="connsiteY250" fmla="*/ 9535180 h 12188146"/>
                  <a:gd name="connsiteX251" fmla="*/ 106848 w 427347"/>
                  <a:gd name="connsiteY251" fmla="*/ 8853451 h 12188146"/>
                  <a:gd name="connsiteX252" fmla="*/ 95861 w 427347"/>
                  <a:gd name="connsiteY252" fmla="*/ 8407279 h 12188146"/>
                  <a:gd name="connsiteX253" fmla="*/ 95679 w 427347"/>
                  <a:gd name="connsiteY253" fmla="*/ 8399878 h 12188146"/>
                  <a:gd name="connsiteX254" fmla="*/ 52086 w 427347"/>
                  <a:gd name="connsiteY254" fmla="*/ 8591032 h 12188146"/>
                  <a:gd name="connsiteX255" fmla="*/ 54052 w 427347"/>
                  <a:gd name="connsiteY255" fmla="*/ 8402653 h 12188146"/>
                  <a:gd name="connsiteX256" fmla="*/ 92113 w 427347"/>
                  <a:gd name="connsiteY256" fmla="*/ 8254410 h 12188146"/>
                  <a:gd name="connsiteX257" fmla="*/ 80980 w 427347"/>
                  <a:gd name="connsiteY257" fmla="*/ 7800287 h 12188146"/>
                  <a:gd name="connsiteX258" fmla="*/ 59937 w 427347"/>
                  <a:gd name="connsiteY258" fmla="*/ 6900113 h 12188146"/>
                  <a:gd name="connsiteX259" fmla="*/ 52543 w 427347"/>
                  <a:gd name="connsiteY259" fmla="*/ 6576022 h 12188146"/>
                  <a:gd name="connsiteX260" fmla="*/ 52543 w 427347"/>
                  <a:gd name="connsiteY260" fmla="*/ 5862995 h 12188146"/>
                  <a:gd name="connsiteX261" fmla="*/ 54977 w 427347"/>
                  <a:gd name="connsiteY261" fmla="*/ 5978592 h 12188146"/>
                  <a:gd name="connsiteX262" fmla="*/ 81251 w 427347"/>
                  <a:gd name="connsiteY262" fmla="*/ 7390405 h 12188146"/>
                  <a:gd name="connsiteX263" fmla="*/ 97122 w 427347"/>
                  <a:gd name="connsiteY263" fmla="*/ 8234899 h 12188146"/>
                  <a:gd name="connsiteX264" fmla="*/ 114553 w 427347"/>
                  <a:gd name="connsiteY264" fmla="*/ 8167011 h 12188146"/>
                  <a:gd name="connsiteX265" fmla="*/ 136223 w 427347"/>
                  <a:gd name="connsiteY265" fmla="*/ 7829508 h 12188146"/>
                  <a:gd name="connsiteX266" fmla="*/ 151593 w 427347"/>
                  <a:gd name="connsiteY266" fmla="*/ 7082195 h 12188146"/>
                  <a:gd name="connsiteX267" fmla="*/ 168921 w 427347"/>
                  <a:gd name="connsiteY267" fmla="*/ 6923264 h 12188146"/>
                  <a:gd name="connsiteX268" fmla="*/ 150324 w 427347"/>
                  <a:gd name="connsiteY268" fmla="*/ 6194095 h 12188146"/>
                  <a:gd name="connsiteX269" fmla="*/ 100214 w 427347"/>
                  <a:gd name="connsiteY269" fmla="*/ 4426482 h 12188146"/>
                  <a:gd name="connsiteX270" fmla="*/ 65002 w 427347"/>
                  <a:gd name="connsiteY270" fmla="*/ 3677880 h 12188146"/>
                  <a:gd name="connsiteX271" fmla="*/ 52542 w 427347"/>
                  <a:gd name="connsiteY271" fmla="*/ 3485279 h 12188146"/>
                  <a:gd name="connsiteX272" fmla="*/ 52542 w 427347"/>
                  <a:gd name="connsiteY272" fmla="*/ 2864178 h 12188146"/>
                  <a:gd name="connsiteX273" fmla="*/ 56787 w 427347"/>
                  <a:gd name="connsiteY273" fmla="*/ 2939818 h 12188146"/>
                  <a:gd name="connsiteX274" fmla="*/ 117549 w 427347"/>
                  <a:gd name="connsiteY274" fmla="*/ 3743346 h 12188146"/>
                  <a:gd name="connsiteX275" fmla="*/ 169555 w 427347"/>
                  <a:gd name="connsiteY275" fmla="*/ 6202634 h 12188146"/>
                  <a:gd name="connsiteX276" fmla="*/ 181035 w 427347"/>
                  <a:gd name="connsiteY276" fmla="*/ 6831783 h 12188146"/>
                  <a:gd name="connsiteX277" fmla="*/ 199527 w 427347"/>
                  <a:gd name="connsiteY277" fmla="*/ 6701439 h 12188146"/>
                  <a:gd name="connsiteX278" fmla="*/ 247496 w 427347"/>
                  <a:gd name="connsiteY278" fmla="*/ 6607916 h 12188146"/>
                  <a:gd name="connsiteX279" fmla="*/ 256098 w 427347"/>
                  <a:gd name="connsiteY279" fmla="*/ 6824634 h 12188146"/>
                  <a:gd name="connsiteX280" fmla="*/ 255017 w 427347"/>
                  <a:gd name="connsiteY280" fmla="*/ 6786865 h 12188146"/>
                  <a:gd name="connsiteX281" fmla="*/ 120034 w 427347"/>
                  <a:gd name="connsiteY281" fmla="*/ 2113169 h 12188146"/>
                  <a:gd name="connsiteX282" fmla="*/ 92934 w 427347"/>
                  <a:gd name="connsiteY282" fmla="*/ 1422512 h 12188146"/>
                  <a:gd name="connsiteX283" fmla="*/ 52542 w 427347"/>
                  <a:gd name="connsiteY283" fmla="*/ 890522 h 12188146"/>
                  <a:gd name="connsiteX284" fmla="*/ 52542 w 427347"/>
                  <a:gd name="connsiteY284" fmla="*/ 467664 h 12188146"/>
                  <a:gd name="connsiteX285" fmla="*/ 10101 w 427347"/>
                  <a:gd name="connsiteY285" fmla="*/ 81846 h 1218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</a:cxnLst>
                <a:rect l="l" t="t" r="r" b="b"/>
                <a:pathLst>
                  <a:path w="427347" h="12188146">
                    <a:moveTo>
                      <a:pt x="273613" y="10701250"/>
                    </a:moveTo>
                    <a:lnTo>
                      <a:pt x="282235" y="11075665"/>
                    </a:lnTo>
                    <a:lnTo>
                      <a:pt x="283324" y="11104050"/>
                    </a:lnTo>
                    <a:lnTo>
                      <a:pt x="296506" y="11035711"/>
                    </a:lnTo>
                    <a:cubicBezTo>
                      <a:pt x="303515" y="10975211"/>
                      <a:pt x="306949" y="10912789"/>
                      <a:pt x="305566" y="10866033"/>
                    </a:cubicBezTo>
                    <a:cubicBezTo>
                      <a:pt x="304183" y="10819277"/>
                      <a:pt x="295190" y="10771860"/>
                      <a:pt x="284019" y="10730684"/>
                    </a:cubicBezTo>
                    <a:close/>
                    <a:moveTo>
                      <a:pt x="251209" y="0"/>
                    </a:moveTo>
                    <a:lnTo>
                      <a:pt x="268327" y="0"/>
                    </a:lnTo>
                    <a:lnTo>
                      <a:pt x="296755" y="130641"/>
                    </a:lnTo>
                    <a:cubicBezTo>
                      <a:pt x="309814" y="250817"/>
                      <a:pt x="318183" y="377300"/>
                      <a:pt x="330444" y="507528"/>
                    </a:cubicBezTo>
                    <a:cubicBezTo>
                      <a:pt x="342705" y="637755"/>
                      <a:pt x="362905" y="806037"/>
                      <a:pt x="370320" y="912004"/>
                    </a:cubicBezTo>
                    <a:cubicBezTo>
                      <a:pt x="377736" y="1017972"/>
                      <a:pt x="368699" y="1058810"/>
                      <a:pt x="374937" y="1143337"/>
                    </a:cubicBezTo>
                    <a:lnTo>
                      <a:pt x="375924" y="1156666"/>
                    </a:lnTo>
                    <a:lnTo>
                      <a:pt x="375924" y="1243923"/>
                    </a:lnTo>
                    <a:lnTo>
                      <a:pt x="359964" y="1026094"/>
                    </a:lnTo>
                    <a:cubicBezTo>
                      <a:pt x="352465" y="921042"/>
                      <a:pt x="338524" y="837568"/>
                      <a:pt x="333189" y="770692"/>
                    </a:cubicBezTo>
                    <a:cubicBezTo>
                      <a:pt x="322520" y="636938"/>
                      <a:pt x="328826" y="637899"/>
                      <a:pt x="319785" y="548911"/>
                    </a:cubicBezTo>
                    <a:cubicBezTo>
                      <a:pt x="310744" y="459925"/>
                      <a:pt x="285157" y="329809"/>
                      <a:pt x="271797" y="227244"/>
                    </a:cubicBezTo>
                    <a:cubicBezTo>
                      <a:pt x="266787" y="188782"/>
                      <a:pt x="275069" y="145876"/>
                      <a:pt x="268852" y="106471"/>
                    </a:cubicBezTo>
                    <a:close/>
                    <a:moveTo>
                      <a:pt x="244852" y="9465926"/>
                    </a:moveTo>
                    <a:lnTo>
                      <a:pt x="247564" y="9527224"/>
                    </a:lnTo>
                    <a:cubicBezTo>
                      <a:pt x="252981" y="9720779"/>
                      <a:pt x="258218" y="9994034"/>
                      <a:pt x="263816" y="10275827"/>
                    </a:cubicBezTo>
                    <a:lnTo>
                      <a:pt x="270314" y="10558008"/>
                    </a:lnTo>
                    <a:lnTo>
                      <a:pt x="304398" y="10714458"/>
                    </a:lnTo>
                    <a:cubicBezTo>
                      <a:pt x="313946" y="10794946"/>
                      <a:pt x="319488" y="10883952"/>
                      <a:pt x="318755" y="10941821"/>
                    </a:cubicBezTo>
                    <a:cubicBezTo>
                      <a:pt x="318022" y="10999689"/>
                      <a:pt x="308177" y="11055355"/>
                      <a:pt x="295744" y="11105072"/>
                    </a:cubicBezTo>
                    <a:lnTo>
                      <a:pt x="284758" y="11141436"/>
                    </a:lnTo>
                    <a:lnTo>
                      <a:pt x="293546" y="11370460"/>
                    </a:lnTo>
                    <a:lnTo>
                      <a:pt x="310493" y="11220101"/>
                    </a:lnTo>
                    <a:cubicBezTo>
                      <a:pt x="333715" y="10956940"/>
                      <a:pt x="347377" y="10617341"/>
                      <a:pt x="342908" y="10368376"/>
                    </a:cubicBezTo>
                    <a:cubicBezTo>
                      <a:pt x="336949" y="10036421"/>
                      <a:pt x="282505" y="9560814"/>
                      <a:pt x="248647" y="9459869"/>
                    </a:cubicBezTo>
                    <a:close/>
                    <a:moveTo>
                      <a:pt x="239219" y="9255666"/>
                    </a:moveTo>
                    <a:lnTo>
                      <a:pt x="239861" y="9254535"/>
                    </a:lnTo>
                    <a:cubicBezTo>
                      <a:pt x="257467" y="9239354"/>
                      <a:pt x="273092" y="9245845"/>
                      <a:pt x="284401" y="9285156"/>
                    </a:cubicBezTo>
                    <a:cubicBezTo>
                      <a:pt x="307018" y="9363776"/>
                      <a:pt x="327062" y="9601580"/>
                      <a:pt x="341181" y="9867532"/>
                    </a:cubicBezTo>
                    <a:lnTo>
                      <a:pt x="348298" y="10043623"/>
                    </a:lnTo>
                    <a:lnTo>
                      <a:pt x="314583" y="8880041"/>
                    </a:lnTo>
                    <a:cubicBezTo>
                      <a:pt x="298477" y="8318013"/>
                      <a:pt x="291263" y="8056011"/>
                      <a:pt x="274983" y="7484340"/>
                    </a:cubicBezTo>
                    <a:lnTo>
                      <a:pt x="258030" y="6892148"/>
                    </a:lnTo>
                    <a:lnTo>
                      <a:pt x="262232" y="7292305"/>
                    </a:lnTo>
                    <a:cubicBezTo>
                      <a:pt x="263800" y="7604802"/>
                      <a:pt x="263065" y="7947593"/>
                      <a:pt x="263146" y="8158454"/>
                    </a:cubicBezTo>
                    <a:cubicBezTo>
                      <a:pt x="263307" y="8580178"/>
                      <a:pt x="261935" y="8872054"/>
                      <a:pt x="248464" y="9138257"/>
                    </a:cubicBezTo>
                    <a:close/>
                    <a:moveTo>
                      <a:pt x="185663" y="11351078"/>
                    </a:moveTo>
                    <a:lnTo>
                      <a:pt x="190951" y="11497757"/>
                    </a:lnTo>
                    <a:lnTo>
                      <a:pt x="200872" y="11716695"/>
                    </a:lnTo>
                    <a:lnTo>
                      <a:pt x="204157" y="11710389"/>
                    </a:lnTo>
                    <a:cubicBezTo>
                      <a:pt x="235578" y="11649846"/>
                      <a:pt x="265305" y="11580688"/>
                      <a:pt x="284401" y="11451595"/>
                    </a:cubicBezTo>
                    <a:lnTo>
                      <a:pt x="284989" y="11446374"/>
                    </a:lnTo>
                    <a:lnTo>
                      <a:pt x="274117" y="11176660"/>
                    </a:lnTo>
                    <a:lnTo>
                      <a:pt x="257208" y="11232633"/>
                    </a:lnTo>
                    <a:cubicBezTo>
                      <a:pt x="235044" y="11300783"/>
                      <a:pt x="206102" y="11300783"/>
                      <a:pt x="185770" y="11350721"/>
                    </a:cubicBezTo>
                    <a:close/>
                    <a:moveTo>
                      <a:pt x="182935" y="6935910"/>
                    </a:moveTo>
                    <a:lnTo>
                      <a:pt x="194746" y="7583135"/>
                    </a:lnTo>
                    <a:cubicBezTo>
                      <a:pt x="202962" y="8047097"/>
                      <a:pt x="210727" y="8475954"/>
                      <a:pt x="217227" y="8753004"/>
                    </a:cubicBezTo>
                    <a:cubicBezTo>
                      <a:pt x="220478" y="8891529"/>
                      <a:pt x="223322" y="8984986"/>
                      <a:pt x="225929" y="9053300"/>
                    </a:cubicBezTo>
                    <a:lnTo>
                      <a:pt x="230581" y="9148802"/>
                    </a:lnTo>
                    <a:lnTo>
                      <a:pt x="231083" y="9142947"/>
                    </a:lnTo>
                    <a:cubicBezTo>
                      <a:pt x="245518" y="8829056"/>
                      <a:pt x="255338" y="8247210"/>
                      <a:pt x="255130" y="7862420"/>
                    </a:cubicBezTo>
                    <a:cubicBezTo>
                      <a:pt x="254922" y="7477629"/>
                      <a:pt x="241263" y="6995759"/>
                      <a:pt x="229834" y="6834201"/>
                    </a:cubicBezTo>
                    <a:cubicBezTo>
                      <a:pt x="218406" y="6672641"/>
                      <a:pt x="197472" y="6817816"/>
                      <a:pt x="186560" y="6893067"/>
                    </a:cubicBezTo>
                    <a:close/>
                    <a:moveTo>
                      <a:pt x="162547" y="10629726"/>
                    </a:moveTo>
                    <a:lnTo>
                      <a:pt x="167657" y="10851623"/>
                    </a:lnTo>
                    <a:lnTo>
                      <a:pt x="183849" y="11300769"/>
                    </a:lnTo>
                    <a:lnTo>
                      <a:pt x="211735" y="11272179"/>
                    </a:lnTo>
                    <a:cubicBezTo>
                      <a:pt x="232983" y="11253857"/>
                      <a:pt x="253087" y="11232927"/>
                      <a:pt x="266000" y="11193858"/>
                    </a:cubicBezTo>
                    <a:lnTo>
                      <a:pt x="273287" y="11156081"/>
                    </a:lnTo>
                    <a:lnTo>
                      <a:pt x="253523" y="10665783"/>
                    </a:lnTo>
                    <a:lnTo>
                      <a:pt x="252587" y="10641783"/>
                    </a:lnTo>
                    <a:lnTo>
                      <a:pt x="249405" y="10632783"/>
                    </a:lnTo>
                    <a:cubicBezTo>
                      <a:pt x="229217" y="10589202"/>
                      <a:pt x="202736" y="10594165"/>
                      <a:pt x="184437" y="10604546"/>
                    </a:cubicBezTo>
                    <a:close/>
                    <a:moveTo>
                      <a:pt x="148315" y="10009273"/>
                    </a:moveTo>
                    <a:lnTo>
                      <a:pt x="149238" y="10051786"/>
                    </a:lnTo>
                    <a:lnTo>
                      <a:pt x="162020" y="10606868"/>
                    </a:lnTo>
                    <a:lnTo>
                      <a:pt x="197722" y="10559028"/>
                    </a:lnTo>
                    <a:cubicBezTo>
                      <a:pt x="210727" y="10544689"/>
                      <a:pt x="223973" y="10533536"/>
                      <a:pt x="235880" y="10528941"/>
                    </a:cubicBezTo>
                    <a:lnTo>
                      <a:pt x="248337" y="10532774"/>
                    </a:lnTo>
                    <a:lnTo>
                      <a:pt x="221561" y="9846021"/>
                    </a:lnTo>
                    <a:lnTo>
                      <a:pt x="215238" y="9513194"/>
                    </a:lnTo>
                    <a:lnTo>
                      <a:pt x="208094" y="9524598"/>
                    </a:lnTo>
                    <a:lnTo>
                      <a:pt x="195974" y="9614343"/>
                    </a:lnTo>
                    <a:cubicBezTo>
                      <a:pt x="190246" y="9660572"/>
                      <a:pt x="185410" y="9706905"/>
                      <a:pt x="182320" y="9755671"/>
                    </a:cubicBezTo>
                    <a:cubicBezTo>
                      <a:pt x="179231" y="9804436"/>
                      <a:pt x="163962" y="9865536"/>
                      <a:pt x="161528" y="9931657"/>
                    </a:cubicBezTo>
                    <a:cubicBezTo>
                      <a:pt x="161414" y="9935074"/>
                      <a:pt x="159626" y="9946506"/>
                      <a:pt x="156584" y="9963950"/>
                    </a:cubicBezTo>
                    <a:close/>
                    <a:moveTo>
                      <a:pt x="142721" y="9751613"/>
                    </a:moveTo>
                    <a:lnTo>
                      <a:pt x="145489" y="9879084"/>
                    </a:lnTo>
                    <a:lnTo>
                      <a:pt x="156219" y="9812583"/>
                    </a:lnTo>
                    <a:cubicBezTo>
                      <a:pt x="161100" y="9792002"/>
                      <a:pt x="165862" y="9773730"/>
                      <a:pt x="168520" y="9745762"/>
                    </a:cubicBezTo>
                    <a:lnTo>
                      <a:pt x="193555" y="9547804"/>
                    </a:lnTo>
                    <a:lnTo>
                      <a:pt x="190953" y="9551957"/>
                    </a:lnTo>
                    <a:cubicBezTo>
                      <a:pt x="181032" y="9592541"/>
                      <a:pt x="171383" y="9638070"/>
                      <a:pt x="162639" y="9677031"/>
                    </a:cubicBezTo>
                    <a:close/>
                    <a:moveTo>
                      <a:pt x="141152" y="9484"/>
                    </a:moveTo>
                    <a:lnTo>
                      <a:pt x="174442" y="9484"/>
                    </a:lnTo>
                    <a:lnTo>
                      <a:pt x="183311" y="102243"/>
                    </a:lnTo>
                    <a:cubicBezTo>
                      <a:pt x="194074" y="215278"/>
                      <a:pt x="203842" y="318391"/>
                      <a:pt x="211307" y="395317"/>
                    </a:cubicBezTo>
                    <a:cubicBezTo>
                      <a:pt x="241170" y="703019"/>
                      <a:pt x="253116" y="853596"/>
                      <a:pt x="274020" y="1102376"/>
                    </a:cubicBezTo>
                    <a:cubicBezTo>
                      <a:pt x="294924" y="1351158"/>
                      <a:pt x="304381" y="1475547"/>
                      <a:pt x="336732" y="1887998"/>
                    </a:cubicBezTo>
                    <a:cubicBezTo>
                      <a:pt x="344820" y="1991111"/>
                      <a:pt x="354775" y="2126140"/>
                      <a:pt x="365732" y="2276206"/>
                    </a:cubicBezTo>
                    <a:lnTo>
                      <a:pt x="375923" y="2415974"/>
                    </a:lnTo>
                    <a:lnTo>
                      <a:pt x="375923" y="2723473"/>
                    </a:lnTo>
                    <a:lnTo>
                      <a:pt x="372568" y="2673621"/>
                    </a:lnTo>
                    <a:cubicBezTo>
                      <a:pt x="345691" y="2277536"/>
                      <a:pt x="324787" y="1812710"/>
                      <a:pt x="306869" y="1573749"/>
                    </a:cubicBezTo>
                    <a:cubicBezTo>
                      <a:pt x="288951" y="1334789"/>
                      <a:pt x="279993" y="1406804"/>
                      <a:pt x="265061" y="1239860"/>
                    </a:cubicBezTo>
                    <a:cubicBezTo>
                      <a:pt x="250130" y="1072915"/>
                      <a:pt x="236193" y="768487"/>
                      <a:pt x="217280" y="572081"/>
                    </a:cubicBezTo>
                    <a:cubicBezTo>
                      <a:pt x="198367" y="375676"/>
                      <a:pt x="172485" y="195637"/>
                      <a:pt x="151581" y="61427"/>
                    </a:cubicBezTo>
                    <a:close/>
                    <a:moveTo>
                      <a:pt x="114325" y="11461191"/>
                    </a:moveTo>
                    <a:lnTo>
                      <a:pt x="117731" y="11582014"/>
                    </a:lnTo>
                    <a:lnTo>
                      <a:pt x="129312" y="11875525"/>
                    </a:lnTo>
                    <a:lnTo>
                      <a:pt x="156874" y="11801158"/>
                    </a:lnTo>
                    <a:lnTo>
                      <a:pt x="186427" y="11744426"/>
                    </a:lnTo>
                    <a:lnTo>
                      <a:pt x="175670" y="11384583"/>
                    </a:lnTo>
                    <a:lnTo>
                      <a:pt x="172332" y="11395774"/>
                    </a:lnTo>
                    <a:cubicBezTo>
                      <a:pt x="171955" y="11397524"/>
                      <a:pt x="164333" y="11406440"/>
                      <a:pt x="153088" y="11418941"/>
                    </a:cubicBezTo>
                    <a:close/>
                    <a:moveTo>
                      <a:pt x="101224" y="10996473"/>
                    </a:moveTo>
                    <a:lnTo>
                      <a:pt x="112683" y="11402954"/>
                    </a:lnTo>
                    <a:lnTo>
                      <a:pt x="121406" y="11385943"/>
                    </a:lnTo>
                    <a:cubicBezTo>
                      <a:pt x="131721" y="11366895"/>
                      <a:pt x="141853" y="11349178"/>
                      <a:pt x="150600" y="11334858"/>
                    </a:cubicBezTo>
                    <a:lnTo>
                      <a:pt x="173482" y="11311398"/>
                    </a:lnTo>
                    <a:lnTo>
                      <a:pt x="171991" y="11261504"/>
                    </a:lnTo>
                    <a:lnTo>
                      <a:pt x="154240" y="10647754"/>
                    </a:lnTo>
                    <a:lnTo>
                      <a:pt x="139609" y="10695071"/>
                    </a:lnTo>
                    <a:cubicBezTo>
                      <a:pt x="131222" y="10745995"/>
                      <a:pt x="140159" y="10857808"/>
                      <a:pt x="134114" y="10910096"/>
                    </a:cubicBezTo>
                    <a:cubicBezTo>
                      <a:pt x="128825" y="10955847"/>
                      <a:pt x="120871" y="10945598"/>
                      <a:pt x="108780" y="10987385"/>
                    </a:cubicBezTo>
                    <a:close/>
                    <a:moveTo>
                      <a:pt x="99877" y="8381470"/>
                    </a:moveTo>
                    <a:lnTo>
                      <a:pt x="102649" y="8528964"/>
                    </a:lnTo>
                    <a:cubicBezTo>
                      <a:pt x="115651" y="9083063"/>
                      <a:pt x="122151" y="8916074"/>
                      <a:pt x="132986" y="9303184"/>
                    </a:cubicBezTo>
                    <a:lnTo>
                      <a:pt x="137100" y="9492693"/>
                    </a:lnTo>
                    <a:lnTo>
                      <a:pt x="183436" y="9353948"/>
                    </a:lnTo>
                    <a:lnTo>
                      <a:pt x="212660" y="9302459"/>
                    </a:lnTo>
                    <a:lnTo>
                      <a:pt x="210456" y="9057568"/>
                    </a:lnTo>
                    <a:cubicBezTo>
                      <a:pt x="208379" y="8787160"/>
                      <a:pt x="205671" y="8475954"/>
                      <a:pt x="195558" y="8024326"/>
                    </a:cubicBezTo>
                    <a:cubicBezTo>
                      <a:pt x="190502" y="7798513"/>
                      <a:pt x="183685" y="7511976"/>
                      <a:pt x="175887" y="7196382"/>
                    </a:cubicBezTo>
                    <a:lnTo>
                      <a:pt x="172671" y="7070309"/>
                    </a:lnTo>
                    <a:lnTo>
                      <a:pt x="164366" y="7285705"/>
                    </a:lnTo>
                    <a:cubicBezTo>
                      <a:pt x="158426" y="7475948"/>
                      <a:pt x="156994" y="7872423"/>
                      <a:pt x="150925" y="8034532"/>
                    </a:cubicBezTo>
                    <a:cubicBezTo>
                      <a:pt x="144857" y="8196642"/>
                      <a:pt x="135301" y="8095132"/>
                      <a:pt x="127953" y="8258360"/>
                    </a:cubicBezTo>
                    <a:close/>
                    <a:moveTo>
                      <a:pt x="93009" y="10196483"/>
                    </a:moveTo>
                    <a:lnTo>
                      <a:pt x="134854" y="9997879"/>
                    </a:lnTo>
                    <a:lnTo>
                      <a:pt x="136031" y="9983121"/>
                    </a:lnTo>
                    <a:lnTo>
                      <a:pt x="130158" y="9760920"/>
                    </a:lnTo>
                    <a:lnTo>
                      <a:pt x="112334" y="9757608"/>
                    </a:lnTo>
                    <a:cubicBezTo>
                      <a:pt x="105969" y="9744990"/>
                      <a:pt x="101703" y="9740865"/>
                      <a:pt x="97504" y="9803470"/>
                    </a:cubicBezTo>
                    <a:cubicBezTo>
                      <a:pt x="93306" y="9866075"/>
                      <a:pt x="93509" y="10000507"/>
                      <a:pt x="93645" y="10140884"/>
                    </a:cubicBezTo>
                    <a:close/>
                    <a:moveTo>
                      <a:pt x="87746" y="10528442"/>
                    </a:moveTo>
                    <a:lnTo>
                      <a:pt x="93277" y="10714593"/>
                    </a:lnTo>
                    <a:lnTo>
                      <a:pt x="100415" y="10967789"/>
                    </a:lnTo>
                    <a:lnTo>
                      <a:pt x="107671" y="10954368"/>
                    </a:lnTo>
                    <a:lnTo>
                      <a:pt x="109583" y="10947342"/>
                    </a:lnTo>
                    <a:cubicBezTo>
                      <a:pt x="117709" y="10916429"/>
                      <a:pt x="124498" y="10887918"/>
                      <a:pt x="128619" y="10864271"/>
                    </a:cubicBezTo>
                    <a:cubicBezTo>
                      <a:pt x="145105" y="10769683"/>
                      <a:pt x="112316" y="10710639"/>
                      <a:pt x="135213" y="10656296"/>
                    </a:cubicBezTo>
                    <a:lnTo>
                      <a:pt x="153501" y="10622213"/>
                    </a:lnTo>
                    <a:lnTo>
                      <a:pt x="146800" y="10390507"/>
                    </a:lnTo>
                    <a:lnTo>
                      <a:pt x="138158" y="10063568"/>
                    </a:lnTo>
                    <a:lnTo>
                      <a:pt x="106618" y="10229156"/>
                    </a:lnTo>
                    <a:lnTo>
                      <a:pt x="91742" y="10307254"/>
                    </a:lnTo>
                    <a:lnTo>
                      <a:pt x="89379" y="10513969"/>
                    </a:lnTo>
                    <a:close/>
                    <a:moveTo>
                      <a:pt x="0" y="7272"/>
                    </a:moveTo>
                    <a:lnTo>
                      <a:pt x="35467" y="7272"/>
                    </a:lnTo>
                    <a:lnTo>
                      <a:pt x="39077" y="95358"/>
                    </a:lnTo>
                    <a:cubicBezTo>
                      <a:pt x="42076" y="159837"/>
                      <a:pt x="36660" y="166641"/>
                      <a:pt x="42745" y="236880"/>
                    </a:cubicBezTo>
                    <a:lnTo>
                      <a:pt x="52542" y="325012"/>
                    </a:lnTo>
                    <a:lnTo>
                      <a:pt x="52542" y="83695"/>
                    </a:lnTo>
                    <a:lnTo>
                      <a:pt x="58552" y="181953"/>
                    </a:lnTo>
                    <a:cubicBezTo>
                      <a:pt x="65770" y="281675"/>
                      <a:pt x="71712" y="360984"/>
                      <a:pt x="76933" y="434804"/>
                    </a:cubicBezTo>
                    <a:lnTo>
                      <a:pt x="82812" y="526805"/>
                    </a:lnTo>
                    <a:lnTo>
                      <a:pt x="107271" y="677379"/>
                    </a:lnTo>
                    <a:cubicBezTo>
                      <a:pt x="129355" y="814469"/>
                      <a:pt x="152383" y="965100"/>
                      <a:pt x="166804" y="1103261"/>
                    </a:cubicBezTo>
                    <a:cubicBezTo>
                      <a:pt x="195646" y="1379583"/>
                      <a:pt x="202548" y="1553556"/>
                      <a:pt x="226452" y="1990683"/>
                    </a:cubicBezTo>
                    <a:cubicBezTo>
                      <a:pt x="250355" y="2427809"/>
                      <a:pt x="288175" y="3376827"/>
                      <a:pt x="310225" y="3726026"/>
                    </a:cubicBezTo>
                    <a:cubicBezTo>
                      <a:pt x="332275" y="4075226"/>
                      <a:pt x="344319" y="4011536"/>
                      <a:pt x="358753" y="4085877"/>
                    </a:cubicBezTo>
                    <a:lnTo>
                      <a:pt x="375924" y="4178460"/>
                    </a:lnTo>
                    <a:lnTo>
                      <a:pt x="375924" y="4477022"/>
                    </a:lnTo>
                    <a:lnTo>
                      <a:pt x="370074" y="4440662"/>
                    </a:lnTo>
                    <a:cubicBezTo>
                      <a:pt x="341970" y="4293056"/>
                      <a:pt x="311443" y="4318746"/>
                      <a:pt x="286335" y="4054408"/>
                    </a:cubicBezTo>
                    <a:cubicBezTo>
                      <a:pt x="261227" y="3790070"/>
                      <a:pt x="242320" y="3255986"/>
                      <a:pt x="219425" y="2854631"/>
                    </a:cubicBezTo>
                    <a:cubicBezTo>
                      <a:pt x="196530" y="2453276"/>
                      <a:pt x="167676" y="1909697"/>
                      <a:pt x="148964" y="1646277"/>
                    </a:cubicBezTo>
                    <a:cubicBezTo>
                      <a:pt x="139609" y="1514567"/>
                      <a:pt x="132889" y="1468046"/>
                      <a:pt x="126643" y="1431192"/>
                    </a:cubicBezTo>
                    <a:lnTo>
                      <a:pt x="120064" y="1378162"/>
                    </a:lnTo>
                    <a:lnTo>
                      <a:pt x="157865" y="2734109"/>
                    </a:lnTo>
                    <a:cubicBezTo>
                      <a:pt x="171496" y="3271719"/>
                      <a:pt x="185654" y="3854646"/>
                      <a:pt x="199513" y="4386278"/>
                    </a:cubicBezTo>
                    <a:cubicBezTo>
                      <a:pt x="227231" y="5449540"/>
                      <a:pt x="264985" y="6992298"/>
                      <a:pt x="285695" y="7733438"/>
                    </a:cubicBezTo>
                    <a:cubicBezTo>
                      <a:pt x="306404" y="8474576"/>
                      <a:pt x="308430" y="8330237"/>
                      <a:pt x="323769" y="8833104"/>
                    </a:cubicBezTo>
                    <a:cubicBezTo>
                      <a:pt x="339108" y="9335970"/>
                      <a:pt x="358299" y="10159026"/>
                      <a:pt x="377728" y="10750633"/>
                    </a:cubicBezTo>
                    <a:cubicBezTo>
                      <a:pt x="392301" y="11194339"/>
                      <a:pt x="394647" y="11584697"/>
                      <a:pt x="412095" y="11935501"/>
                    </a:cubicBezTo>
                    <a:lnTo>
                      <a:pt x="427347" y="12179719"/>
                    </a:lnTo>
                    <a:lnTo>
                      <a:pt x="402289" y="12162646"/>
                    </a:lnTo>
                    <a:lnTo>
                      <a:pt x="398580" y="11924606"/>
                    </a:lnTo>
                    <a:cubicBezTo>
                      <a:pt x="394473" y="11692276"/>
                      <a:pt x="397863" y="11790506"/>
                      <a:pt x="383864" y="11283080"/>
                    </a:cubicBezTo>
                    <a:lnTo>
                      <a:pt x="360060" y="10452590"/>
                    </a:lnTo>
                    <a:lnTo>
                      <a:pt x="362410" y="10618797"/>
                    </a:lnTo>
                    <a:cubicBezTo>
                      <a:pt x="360785" y="10905616"/>
                      <a:pt x="328840" y="11176058"/>
                      <a:pt x="299142" y="11388353"/>
                    </a:cubicBezTo>
                    <a:lnTo>
                      <a:pt x="295260" y="11415132"/>
                    </a:lnTo>
                    <a:lnTo>
                      <a:pt x="317989" y="12007504"/>
                    </a:lnTo>
                    <a:lnTo>
                      <a:pt x="325318" y="12162643"/>
                    </a:lnTo>
                    <a:lnTo>
                      <a:pt x="299583" y="12162643"/>
                    </a:lnTo>
                    <a:lnTo>
                      <a:pt x="296963" y="11979397"/>
                    </a:lnTo>
                    <a:cubicBezTo>
                      <a:pt x="294062" y="11800548"/>
                      <a:pt x="290722" y="11629765"/>
                      <a:pt x="286568" y="11485546"/>
                    </a:cubicBezTo>
                    <a:lnTo>
                      <a:pt x="286238" y="11477360"/>
                    </a:lnTo>
                    <a:lnTo>
                      <a:pt x="271399" y="11579718"/>
                    </a:lnTo>
                    <a:cubicBezTo>
                      <a:pt x="255012" y="11692311"/>
                      <a:pt x="236119" y="11748607"/>
                      <a:pt x="217565" y="11797381"/>
                    </a:cubicBezTo>
                    <a:lnTo>
                      <a:pt x="206238" y="11835106"/>
                    </a:lnTo>
                    <a:lnTo>
                      <a:pt x="215329" y="12035726"/>
                    </a:lnTo>
                    <a:lnTo>
                      <a:pt x="222896" y="12156170"/>
                    </a:lnTo>
                    <a:lnTo>
                      <a:pt x="198741" y="12156170"/>
                    </a:lnTo>
                    <a:lnTo>
                      <a:pt x="192305" y="11941082"/>
                    </a:lnTo>
                    <a:lnTo>
                      <a:pt x="190686" y="11886902"/>
                    </a:lnTo>
                    <a:lnTo>
                      <a:pt x="165762" y="11969909"/>
                    </a:lnTo>
                    <a:cubicBezTo>
                      <a:pt x="158246" y="12011161"/>
                      <a:pt x="151813" y="12062846"/>
                      <a:pt x="145892" y="12118779"/>
                    </a:cubicBezTo>
                    <a:lnTo>
                      <a:pt x="141949" y="12159704"/>
                    </a:lnTo>
                    <a:lnTo>
                      <a:pt x="143037" y="12183933"/>
                    </a:lnTo>
                    <a:lnTo>
                      <a:pt x="139614" y="12183933"/>
                    </a:lnTo>
                    <a:lnTo>
                      <a:pt x="139208" y="12188146"/>
                    </a:lnTo>
                    <a:lnTo>
                      <a:pt x="50277" y="12188146"/>
                    </a:lnTo>
                    <a:lnTo>
                      <a:pt x="50277" y="12174797"/>
                    </a:lnTo>
                    <a:lnTo>
                      <a:pt x="70587" y="12086294"/>
                    </a:lnTo>
                    <a:cubicBezTo>
                      <a:pt x="85840" y="12023355"/>
                      <a:pt x="100822" y="11964814"/>
                      <a:pt x="113756" y="11917496"/>
                    </a:cubicBezTo>
                    <a:lnTo>
                      <a:pt x="122135" y="11894889"/>
                    </a:lnTo>
                    <a:lnTo>
                      <a:pt x="120355" y="11834229"/>
                    </a:lnTo>
                    <a:lnTo>
                      <a:pt x="109552" y="11466393"/>
                    </a:lnTo>
                    <a:lnTo>
                      <a:pt x="71126" y="11508276"/>
                    </a:lnTo>
                    <a:cubicBezTo>
                      <a:pt x="59881" y="11520776"/>
                      <a:pt x="52259" y="11529692"/>
                      <a:pt x="51883" y="11531442"/>
                    </a:cubicBezTo>
                    <a:lnTo>
                      <a:pt x="52415" y="11456730"/>
                    </a:lnTo>
                    <a:lnTo>
                      <a:pt x="107671" y="11412728"/>
                    </a:lnTo>
                    <a:lnTo>
                      <a:pt x="107959" y="11412165"/>
                    </a:lnTo>
                    <a:lnTo>
                      <a:pt x="95938" y="11002830"/>
                    </a:lnTo>
                    <a:lnTo>
                      <a:pt x="54582" y="11052564"/>
                    </a:lnTo>
                    <a:lnTo>
                      <a:pt x="95192" y="10977449"/>
                    </a:lnTo>
                    <a:lnTo>
                      <a:pt x="90726" y="10825368"/>
                    </a:lnTo>
                    <a:lnTo>
                      <a:pt x="84337" y="10558664"/>
                    </a:lnTo>
                    <a:lnTo>
                      <a:pt x="74419" y="10646574"/>
                    </a:lnTo>
                    <a:cubicBezTo>
                      <a:pt x="68266" y="10674264"/>
                      <a:pt x="60856" y="10700317"/>
                      <a:pt x="51917" y="10769355"/>
                    </a:cubicBezTo>
                    <a:lnTo>
                      <a:pt x="50277" y="10783782"/>
                    </a:lnTo>
                    <a:lnTo>
                      <a:pt x="50277" y="10660257"/>
                    </a:lnTo>
                    <a:lnTo>
                      <a:pt x="53104" y="10637041"/>
                    </a:lnTo>
                    <a:lnTo>
                      <a:pt x="79944" y="10375310"/>
                    </a:lnTo>
                    <a:lnTo>
                      <a:pt x="79814" y="10369880"/>
                    </a:lnTo>
                    <a:lnTo>
                      <a:pt x="69125" y="10425998"/>
                    </a:lnTo>
                    <a:cubicBezTo>
                      <a:pt x="58858" y="10480925"/>
                      <a:pt x="51937" y="10519821"/>
                      <a:pt x="51708" y="10526655"/>
                    </a:cubicBezTo>
                    <a:cubicBezTo>
                      <a:pt x="51816" y="10481426"/>
                      <a:pt x="51924" y="10436198"/>
                      <a:pt x="52032" y="10390968"/>
                    </a:cubicBezTo>
                    <a:lnTo>
                      <a:pt x="77601" y="10269610"/>
                    </a:lnTo>
                    <a:lnTo>
                      <a:pt x="65247" y="9704413"/>
                    </a:lnTo>
                    <a:cubicBezTo>
                      <a:pt x="61892" y="9552305"/>
                      <a:pt x="57784" y="9349681"/>
                      <a:pt x="53258" y="9123418"/>
                    </a:cubicBezTo>
                    <a:lnTo>
                      <a:pt x="52542" y="9087737"/>
                    </a:lnTo>
                    <a:lnTo>
                      <a:pt x="52542" y="8854166"/>
                    </a:lnTo>
                    <a:lnTo>
                      <a:pt x="64123" y="9437255"/>
                    </a:lnTo>
                    <a:cubicBezTo>
                      <a:pt x="69564" y="9718463"/>
                      <a:pt x="74497" y="9973780"/>
                      <a:pt x="78368" y="10152798"/>
                    </a:cubicBezTo>
                    <a:lnTo>
                      <a:pt x="80828" y="10254295"/>
                    </a:lnTo>
                    <a:lnTo>
                      <a:pt x="85557" y="10231853"/>
                    </a:lnTo>
                    <a:lnTo>
                      <a:pt x="88299" y="10148574"/>
                    </a:lnTo>
                    <a:cubicBezTo>
                      <a:pt x="86534" y="9953432"/>
                      <a:pt x="65610" y="9810022"/>
                      <a:pt x="91004" y="9675347"/>
                    </a:cubicBezTo>
                    <a:cubicBezTo>
                      <a:pt x="95236" y="9652901"/>
                      <a:pt x="100725" y="9627513"/>
                      <a:pt x="107179" y="9600576"/>
                    </a:cubicBezTo>
                    <a:lnTo>
                      <a:pt x="124267" y="9535180"/>
                    </a:lnTo>
                    <a:lnTo>
                      <a:pt x="106848" y="8853451"/>
                    </a:lnTo>
                    <a:cubicBezTo>
                      <a:pt x="103575" y="8721569"/>
                      <a:pt x="100042" y="8577826"/>
                      <a:pt x="95861" y="8407279"/>
                    </a:cubicBezTo>
                    <a:lnTo>
                      <a:pt x="95679" y="8399878"/>
                    </a:lnTo>
                    <a:lnTo>
                      <a:pt x="52086" y="8591032"/>
                    </a:lnTo>
                    <a:lnTo>
                      <a:pt x="54052" y="8402653"/>
                    </a:lnTo>
                    <a:lnTo>
                      <a:pt x="92113" y="8254410"/>
                    </a:lnTo>
                    <a:lnTo>
                      <a:pt x="80980" y="7800287"/>
                    </a:lnTo>
                    <a:cubicBezTo>
                      <a:pt x="75111" y="7561189"/>
                      <a:pt x="67888" y="7248085"/>
                      <a:pt x="59937" y="6900113"/>
                    </a:cubicBezTo>
                    <a:lnTo>
                      <a:pt x="52543" y="6576022"/>
                    </a:lnTo>
                    <a:lnTo>
                      <a:pt x="52543" y="5862995"/>
                    </a:lnTo>
                    <a:lnTo>
                      <a:pt x="54977" y="5978592"/>
                    </a:lnTo>
                    <a:cubicBezTo>
                      <a:pt x="64728" y="6437811"/>
                      <a:pt x="73396" y="6936880"/>
                      <a:pt x="81251" y="7390405"/>
                    </a:cubicBezTo>
                    <a:lnTo>
                      <a:pt x="97122" y="8234899"/>
                    </a:lnTo>
                    <a:lnTo>
                      <a:pt x="114553" y="8167011"/>
                    </a:lnTo>
                    <a:cubicBezTo>
                      <a:pt x="119491" y="8046262"/>
                      <a:pt x="130049" y="8010310"/>
                      <a:pt x="136223" y="7829508"/>
                    </a:cubicBezTo>
                    <a:cubicBezTo>
                      <a:pt x="142396" y="7648706"/>
                      <a:pt x="133048" y="7285794"/>
                      <a:pt x="151593" y="7082195"/>
                    </a:cubicBezTo>
                    <a:lnTo>
                      <a:pt x="168921" y="6923264"/>
                    </a:lnTo>
                    <a:lnTo>
                      <a:pt x="150324" y="6194095"/>
                    </a:lnTo>
                    <a:cubicBezTo>
                      <a:pt x="132357" y="5510011"/>
                      <a:pt x="113577" y="4836363"/>
                      <a:pt x="100214" y="4426482"/>
                    </a:cubicBezTo>
                    <a:cubicBezTo>
                      <a:pt x="86852" y="4016601"/>
                      <a:pt x="75475" y="3832534"/>
                      <a:pt x="65002" y="3677880"/>
                    </a:cubicBezTo>
                    <a:lnTo>
                      <a:pt x="52542" y="3485279"/>
                    </a:lnTo>
                    <a:lnTo>
                      <a:pt x="52542" y="2864178"/>
                    </a:lnTo>
                    <a:lnTo>
                      <a:pt x="56787" y="2939818"/>
                    </a:lnTo>
                    <a:cubicBezTo>
                      <a:pt x="77179" y="3246884"/>
                      <a:pt x="99853" y="3245228"/>
                      <a:pt x="117549" y="3743346"/>
                    </a:cubicBezTo>
                    <a:cubicBezTo>
                      <a:pt x="137774" y="4312626"/>
                      <a:pt x="152942" y="5367692"/>
                      <a:pt x="169555" y="6202634"/>
                    </a:cubicBezTo>
                    <a:lnTo>
                      <a:pt x="181035" y="6831783"/>
                    </a:lnTo>
                    <a:lnTo>
                      <a:pt x="199527" y="6701439"/>
                    </a:lnTo>
                    <a:cubicBezTo>
                      <a:pt x="218860" y="6585898"/>
                      <a:pt x="238200" y="6518228"/>
                      <a:pt x="247496" y="6607916"/>
                    </a:cubicBezTo>
                    <a:lnTo>
                      <a:pt x="256098" y="6824634"/>
                    </a:lnTo>
                    <a:lnTo>
                      <a:pt x="255017" y="6786865"/>
                    </a:lnTo>
                    <a:cubicBezTo>
                      <a:pt x="222592" y="5659053"/>
                      <a:pt x="156798" y="3007227"/>
                      <a:pt x="120034" y="2113169"/>
                    </a:cubicBezTo>
                    <a:cubicBezTo>
                      <a:pt x="84437" y="1247503"/>
                      <a:pt x="107762" y="1623411"/>
                      <a:pt x="92934" y="1422512"/>
                    </a:cubicBezTo>
                    <a:lnTo>
                      <a:pt x="52542" y="890522"/>
                    </a:lnTo>
                    <a:lnTo>
                      <a:pt x="52542" y="467664"/>
                    </a:lnTo>
                    <a:lnTo>
                      <a:pt x="10101" y="81846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9E73D3-0323-91D8-3EE2-F20A2E2CBEC5}"/>
                </a:ext>
              </a:extLst>
            </p:cNvPr>
            <p:cNvSpPr/>
            <p:nvPr/>
          </p:nvSpPr>
          <p:spPr>
            <a:xfrm>
              <a:off x="66046" y="118877"/>
              <a:ext cx="139311" cy="1393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139FAE-F78E-2F0A-E85E-5C3A22D0571D}"/>
              </a:ext>
            </a:extLst>
          </p:cNvPr>
          <p:cNvSpPr txBox="1"/>
          <p:nvPr/>
        </p:nvSpPr>
        <p:spPr>
          <a:xfrm>
            <a:off x="1738888" y="3105835"/>
            <a:ext cx="8714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그렇다면 </a:t>
            </a:r>
            <a:r>
              <a:rPr lang="ko-KR" altLang="en-US" sz="4000" i="1" dirty="0" err="1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클라우드센터에서</a:t>
            </a:r>
            <a:r>
              <a:rPr lang="ko-KR" altLang="en-US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자동화의 발판은 무엇으로 만들까</a:t>
            </a:r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?</a:t>
            </a:r>
          </a:p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CMP(Cloud Management Platform)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6BB3E-FC9D-D7BA-8CBC-E75859B05491}"/>
              </a:ext>
            </a:extLst>
          </p:cNvPr>
          <p:cNvSpPr txBox="1"/>
          <p:nvPr/>
        </p:nvSpPr>
        <p:spPr>
          <a:xfrm>
            <a:off x="2717511" y="591919"/>
            <a:ext cx="636270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스페셜리스트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제너럴리스트</a:t>
            </a:r>
            <a:r>
              <a:rPr lang="en-US" altLang="ko-KR" i="1" kern="0" dirty="0">
                <a:ln w="1587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0" lvl="2" algn="ctr">
              <a:defRPr/>
            </a:pP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자동화를 통해서 </a:t>
            </a:r>
            <a:r>
              <a:rPr lang="ko-KR" altLang="en-US" sz="11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스페셜한</a:t>
            </a:r>
            <a:r>
              <a:rPr lang="ko-KR" altLang="en-US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제너럴리스트가 되자</a:t>
            </a: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265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191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Sandoll 삼립호빵체 TTF Basic</vt:lpstr>
      <vt:lpstr>Tmon몬소리 Black</vt:lpstr>
      <vt:lpstr>맑은 고딕</vt:lpstr>
      <vt:lpstr>휴먼아미체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Kim Gunwoo</cp:lastModifiedBy>
  <cp:revision>20</cp:revision>
  <dcterms:created xsi:type="dcterms:W3CDTF">2022-12-12T04:52:27Z</dcterms:created>
  <dcterms:modified xsi:type="dcterms:W3CDTF">2023-01-19T07:10:30Z</dcterms:modified>
</cp:coreProperties>
</file>