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472C4"/>
    <a:srgbClr val="45B664"/>
    <a:srgbClr val="70AD47"/>
    <a:srgbClr val="43BEB9"/>
    <a:srgbClr val="ED7D31"/>
    <a:srgbClr val="D17B5C"/>
    <a:srgbClr val="B98A8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42E3A-6A55-49A9-8006-BCB743B56F68}" type="doc">
      <dgm:prSet loTypeId="urn:microsoft.com/office/officeart/2005/8/layout/cycle4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B7738DA-5CDF-46A8-A493-CE73699C5891}">
      <dgm:prSet phldrT="[텍스트]" custT="1"/>
      <dgm:spPr>
        <a:solidFill>
          <a:srgbClr val="4472C4"/>
        </a:solidFill>
      </dgm:spPr>
      <dgm:t>
        <a:bodyPr/>
        <a:lstStyle/>
        <a:p>
          <a:pPr latinLnBrk="1"/>
          <a:r>
            <a:rPr lang="en-US" altLang="ko-KR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1. </a:t>
          </a:r>
          <a:r>
            <a: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접수</a:t>
          </a:r>
        </a:p>
      </dgm:t>
    </dgm:pt>
    <dgm:pt modelId="{90FAB6FC-7EDE-45B8-A19C-997C7BA7E6F4}" type="parTrans" cxnId="{7919150C-FA1A-43EA-89FF-45A8C436E1CC}">
      <dgm:prSet/>
      <dgm:spPr/>
      <dgm:t>
        <a:bodyPr/>
        <a:lstStyle/>
        <a:p>
          <a:pPr latinLnBrk="1"/>
          <a:endParaRPr lang="ko-KR" altLang="en-US"/>
        </a:p>
      </dgm:t>
    </dgm:pt>
    <dgm:pt modelId="{02862CFD-C145-429A-80D9-915B6DBB8CF0}" type="sibTrans" cxnId="{7919150C-FA1A-43EA-89FF-45A8C436E1CC}">
      <dgm:prSet/>
      <dgm:spPr/>
      <dgm:t>
        <a:bodyPr/>
        <a:lstStyle/>
        <a:p>
          <a:pPr latinLnBrk="1"/>
          <a:endParaRPr lang="ko-KR" altLang="en-US"/>
        </a:p>
      </dgm:t>
    </dgm:pt>
    <dgm:pt modelId="{EDD51954-F717-4879-B11C-C9453C58D3FD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문의사항</a:t>
          </a:r>
          <a:r>
            <a:rPr lang="en-US" altLang="ko-KR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, </a:t>
          </a:r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장애</a:t>
          </a:r>
        </a:p>
      </dgm:t>
    </dgm:pt>
    <dgm:pt modelId="{4A7A1FEE-1FFC-47C8-A4C2-525C57631EFF}" type="parTrans" cxnId="{D43249EA-1F7A-4107-A1E5-210DC4454A3C}">
      <dgm:prSet/>
      <dgm:spPr/>
      <dgm:t>
        <a:bodyPr/>
        <a:lstStyle/>
        <a:p>
          <a:pPr latinLnBrk="1"/>
          <a:endParaRPr lang="ko-KR" altLang="en-US"/>
        </a:p>
      </dgm:t>
    </dgm:pt>
    <dgm:pt modelId="{40EF3C9F-C996-472C-995B-8EBDA054E643}" type="sibTrans" cxnId="{D43249EA-1F7A-4107-A1E5-210DC4454A3C}">
      <dgm:prSet/>
      <dgm:spPr/>
      <dgm:t>
        <a:bodyPr/>
        <a:lstStyle/>
        <a:p>
          <a:pPr latinLnBrk="1"/>
          <a:endParaRPr lang="ko-KR" altLang="en-US"/>
        </a:p>
      </dgm:t>
    </dgm:pt>
    <dgm:pt modelId="{F3AA4782-A37B-4162-9EAC-752E7279CC51}">
      <dgm:prSet phldrT="[텍스트]" custT="1"/>
      <dgm:spPr>
        <a:solidFill>
          <a:srgbClr val="43BEB9"/>
        </a:solidFill>
      </dgm:spPr>
      <dgm:t>
        <a:bodyPr/>
        <a:lstStyle/>
        <a:p>
          <a:pPr latinLnBrk="1"/>
          <a:r>
            <a:rPr lang="en-US" altLang="ko-KR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2. </a:t>
          </a:r>
          <a:r>
            <a: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분석</a:t>
          </a:r>
        </a:p>
      </dgm:t>
    </dgm:pt>
    <dgm:pt modelId="{ABED9376-4823-487F-81A1-3EAB231D0151}" type="parTrans" cxnId="{07415D98-D45A-4D63-B753-9BE806E5A89A}">
      <dgm:prSet/>
      <dgm:spPr/>
      <dgm:t>
        <a:bodyPr/>
        <a:lstStyle/>
        <a:p>
          <a:pPr latinLnBrk="1"/>
          <a:endParaRPr lang="ko-KR" altLang="en-US"/>
        </a:p>
      </dgm:t>
    </dgm:pt>
    <dgm:pt modelId="{6B399F5E-8A67-4F72-9132-B403BD3DA008}" type="sibTrans" cxnId="{07415D98-D45A-4D63-B753-9BE806E5A89A}">
      <dgm:prSet/>
      <dgm:spPr/>
      <dgm:t>
        <a:bodyPr/>
        <a:lstStyle/>
        <a:p>
          <a:pPr latinLnBrk="1"/>
          <a:endParaRPr lang="ko-KR" altLang="en-US"/>
        </a:p>
      </dgm:t>
    </dgm:pt>
    <dgm:pt modelId="{F029B95A-5FDA-4621-B9BC-50783FC47E30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담당자 배정</a:t>
          </a:r>
        </a:p>
      </dgm:t>
    </dgm:pt>
    <dgm:pt modelId="{7D5B9633-D000-4B80-AF6B-66C683ACC333}" type="parTrans" cxnId="{3A4A4D88-9676-478F-9AD9-1DBD88BB34C5}">
      <dgm:prSet/>
      <dgm:spPr/>
      <dgm:t>
        <a:bodyPr/>
        <a:lstStyle/>
        <a:p>
          <a:pPr latinLnBrk="1"/>
          <a:endParaRPr lang="ko-KR" altLang="en-US"/>
        </a:p>
      </dgm:t>
    </dgm:pt>
    <dgm:pt modelId="{051B6B2C-488E-46D9-B542-0A7B105AA9A5}" type="sibTrans" cxnId="{3A4A4D88-9676-478F-9AD9-1DBD88BB34C5}">
      <dgm:prSet/>
      <dgm:spPr/>
      <dgm:t>
        <a:bodyPr/>
        <a:lstStyle/>
        <a:p>
          <a:pPr latinLnBrk="1"/>
          <a:endParaRPr lang="ko-KR" altLang="en-US"/>
        </a:p>
      </dgm:t>
    </dgm:pt>
    <dgm:pt modelId="{B58FB4AD-B5D5-40A2-B940-F0912DE30953}">
      <dgm:prSet phldrT="[텍스트]" custT="1"/>
      <dgm:spPr>
        <a:solidFill>
          <a:srgbClr val="45B664"/>
        </a:solidFill>
      </dgm:spPr>
      <dgm:t>
        <a:bodyPr/>
        <a:lstStyle/>
        <a:p>
          <a:pPr latinLnBrk="1"/>
          <a:r>
            <a:rPr lang="en-US" altLang="ko-KR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3. </a:t>
          </a:r>
          <a:r>
            <a: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조치</a:t>
          </a:r>
        </a:p>
      </dgm:t>
    </dgm:pt>
    <dgm:pt modelId="{CD060FB5-B837-4136-BD03-4103F19CCBD2}" type="parTrans" cxnId="{B78CF929-2AF6-4129-9A52-C4FCF66F370D}">
      <dgm:prSet/>
      <dgm:spPr/>
      <dgm:t>
        <a:bodyPr/>
        <a:lstStyle/>
        <a:p>
          <a:pPr latinLnBrk="1"/>
          <a:endParaRPr lang="ko-KR" altLang="en-US"/>
        </a:p>
      </dgm:t>
    </dgm:pt>
    <dgm:pt modelId="{7B0963B0-C9EA-415E-AC1C-7A7C0AECFA0F}" type="sibTrans" cxnId="{B78CF929-2AF6-4129-9A52-C4FCF66F370D}">
      <dgm:prSet/>
      <dgm:spPr/>
      <dgm:t>
        <a:bodyPr/>
        <a:lstStyle/>
        <a:p>
          <a:pPr latinLnBrk="1"/>
          <a:endParaRPr lang="ko-KR" altLang="en-US"/>
        </a:p>
      </dgm:t>
    </dgm:pt>
    <dgm:pt modelId="{F3CDFE72-BED4-4333-AFDB-6E383263F41A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장애 복구</a:t>
          </a:r>
        </a:p>
      </dgm:t>
    </dgm:pt>
    <dgm:pt modelId="{8AF4C236-FFFC-4725-9DE8-8B7CD1369A15}" type="parTrans" cxnId="{A420BD71-85B1-4D6B-9395-60AC63B0000E}">
      <dgm:prSet/>
      <dgm:spPr/>
      <dgm:t>
        <a:bodyPr/>
        <a:lstStyle/>
        <a:p>
          <a:pPr latinLnBrk="1"/>
          <a:endParaRPr lang="ko-KR" altLang="en-US"/>
        </a:p>
      </dgm:t>
    </dgm:pt>
    <dgm:pt modelId="{AB13C527-0EEE-4676-BDE5-EF0209AD1170}" type="sibTrans" cxnId="{A420BD71-85B1-4D6B-9395-60AC63B0000E}">
      <dgm:prSet/>
      <dgm:spPr/>
      <dgm:t>
        <a:bodyPr/>
        <a:lstStyle/>
        <a:p>
          <a:pPr latinLnBrk="1"/>
          <a:endParaRPr lang="ko-KR" altLang="en-US"/>
        </a:p>
      </dgm:t>
    </dgm:pt>
    <dgm:pt modelId="{24364B71-713A-4097-8D56-5E049BEC2CF9}">
      <dgm:prSet phldrT="[텍스트]" custT="1"/>
      <dgm:spPr>
        <a:solidFill>
          <a:srgbClr val="70AD47"/>
        </a:solidFill>
      </dgm:spPr>
      <dgm:t>
        <a:bodyPr/>
        <a:lstStyle/>
        <a:p>
          <a:pPr latinLnBrk="1"/>
          <a:r>
            <a:rPr lang="en-US" altLang="ko-KR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4. </a:t>
          </a:r>
          <a:r>
            <a:rPr lang="ko-KR" altLang="en-US" sz="3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승인</a:t>
          </a:r>
        </a:p>
      </dgm:t>
    </dgm:pt>
    <dgm:pt modelId="{792F30D7-3CDA-4A57-ADB9-829DABD5F989}" type="parTrans" cxnId="{5EC626BF-EE02-41A6-860D-B754C1EFD7EE}">
      <dgm:prSet/>
      <dgm:spPr/>
      <dgm:t>
        <a:bodyPr/>
        <a:lstStyle/>
        <a:p>
          <a:pPr latinLnBrk="1"/>
          <a:endParaRPr lang="ko-KR" altLang="en-US"/>
        </a:p>
      </dgm:t>
    </dgm:pt>
    <dgm:pt modelId="{E99E9731-9D18-4309-8D57-E7C2A706BC34}" type="sibTrans" cxnId="{5EC626BF-EE02-41A6-860D-B754C1EFD7EE}">
      <dgm:prSet/>
      <dgm:spPr/>
      <dgm:t>
        <a:bodyPr/>
        <a:lstStyle/>
        <a:p>
          <a:pPr latinLnBrk="1"/>
          <a:endParaRPr lang="ko-KR" altLang="en-US"/>
        </a:p>
      </dgm:t>
    </dgm:pt>
    <dgm:pt modelId="{8F84A7F8-521A-4AB5-BCEE-C62DE30B1A03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고객 승인</a:t>
          </a:r>
        </a:p>
      </dgm:t>
    </dgm:pt>
    <dgm:pt modelId="{D0193C34-B4AA-479E-B3E9-734705B4F336}" type="parTrans" cxnId="{8208C1EE-F77F-4DEF-8852-B6E4BD72ADFF}">
      <dgm:prSet/>
      <dgm:spPr/>
      <dgm:t>
        <a:bodyPr/>
        <a:lstStyle/>
        <a:p>
          <a:pPr latinLnBrk="1"/>
          <a:endParaRPr lang="ko-KR" altLang="en-US"/>
        </a:p>
      </dgm:t>
    </dgm:pt>
    <dgm:pt modelId="{1678F14A-70A0-4F8A-9FE5-4022C0469E67}" type="sibTrans" cxnId="{8208C1EE-F77F-4DEF-8852-B6E4BD72ADFF}">
      <dgm:prSet/>
      <dgm:spPr/>
      <dgm:t>
        <a:bodyPr/>
        <a:lstStyle/>
        <a:p>
          <a:pPr latinLnBrk="1"/>
          <a:endParaRPr lang="ko-KR" altLang="en-US"/>
        </a:p>
      </dgm:t>
    </dgm:pt>
    <dgm:pt modelId="{DEADFC8A-81A5-4A34-8BDB-33E0AA271C75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기술지원 요청</a:t>
          </a:r>
        </a:p>
      </dgm:t>
    </dgm:pt>
    <dgm:pt modelId="{D777D84A-F967-401B-9BBE-A129EF287A09}" type="parTrans" cxnId="{BD510574-B537-42D5-BB3F-4730FC1B3DDB}">
      <dgm:prSet/>
      <dgm:spPr/>
      <dgm:t>
        <a:bodyPr/>
        <a:lstStyle/>
        <a:p>
          <a:pPr latinLnBrk="1"/>
          <a:endParaRPr lang="ko-KR" altLang="en-US"/>
        </a:p>
      </dgm:t>
    </dgm:pt>
    <dgm:pt modelId="{C50B026F-4F38-4558-AAD2-9026E0AC7BBC}" type="sibTrans" cxnId="{BD510574-B537-42D5-BB3F-4730FC1B3DDB}">
      <dgm:prSet/>
      <dgm:spPr/>
      <dgm:t>
        <a:bodyPr/>
        <a:lstStyle/>
        <a:p>
          <a:pPr latinLnBrk="1"/>
          <a:endParaRPr lang="ko-KR" altLang="en-US"/>
        </a:p>
      </dgm:t>
    </dgm:pt>
    <dgm:pt modelId="{222FD376-37E5-4EFA-B8F0-5210B44151F0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문의사항 분석</a:t>
          </a:r>
        </a:p>
      </dgm:t>
    </dgm:pt>
    <dgm:pt modelId="{95B9D3D6-B409-4068-8B31-71409973247C}" type="parTrans" cxnId="{19341DAB-7CA8-4D3E-AE12-C5C8D31BB76E}">
      <dgm:prSet/>
      <dgm:spPr/>
      <dgm:t>
        <a:bodyPr/>
        <a:lstStyle/>
        <a:p>
          <a:pPr latinLnBrk="1"/>
          <a:endParaRPr lang="ko-KR" altLang="en-US"/>
        </a:p>
      </dgm:t>
    </dgm:pt>
    <dgm:pt modelId="{F6291424-C074-41A7-9796-9083465CF1C5}" type="sibTrans" cxnId="{19341DAB-7CA8-4D3E-AE12-C5C8D31BB76E}">
      <dgm:prSet/>
      <dgm:spPr/>
      <dgm:t>
        <a:bodyPr/>
        <a:lstStyle/>
        <a:p>
          <a:pPr latinLnBrk="1"/>
          <a:endParaRPr lang="ko-KR" altLang="en-US"/>
        </a:p>
      </dgm:t>
    </dgm:pt>
    <dgm:pt modelId="{53C9AF93-E400-4984-9CD8-DE60B6A6C55F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기술지원 처리</a:t>
          </a:r>
        </a:p>
      </dgm:t>
    </dgm:pt>
    <dgm:pt modelId="{27381CDC-3D05-4C51-A0BC-0406706068F9}" type="parTrans" cxnId="{7BD3FA99-9AB6-4FDA-8603-D4575D835AD0}">
      <dgm:prSet/>
      <dgm:spPr/>
      <dgm:t>
        <a:bodyPr/>
        <a:lstStyle/>
        <a:p>
          <a:pPr latinLnBrk="1"/>
          <a:endParaRPr lang="ko-KR" altLang="en-US"/>
        </a:p>
      </dgm:t>
    </dgm:pt>
    <dgm:pt modelId="{636B0474-C4F1-4585-9206-3183C434022C}" type="sibTrans" cxnId="{7BD3FA99-9AB6-4FDA-8603-D4575D835AD0}">
      <dgm:prSet/>
      <dgm:spPr/>
      <dgm:t>
        <a:bodyPr/>
        <a:lstStyle/>
        <a:p>
          <a:pPr latinLnBrk="1"/>
          <a:endParaRPr lang="ko-KR" altLang="en-US"/>
        </a:p>
      </dgm:t>
    </dgm:pt>
    <dgm:pt modelId="{8A2A3CE1-819C-4BFB-90B8-FF6079D4A1D2}">
      <dgm:prSet phldrT="[텍스트]" custT="1"/>
      <dgm:spPr/>
      <dgm:t>
        <a:bodyPr anchor="ctr"/>
        <a:lstStyle/>
        <a:p>
          <a:pPr latinLnBrk="1"/>
          <a:r>
            <a:rPr lang="ko-KR" altLang="en-US" sz="1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종결 처리</a:t>
          </a:r>
        </a:p>
      </dgm:t>
    </dgm:pt>
    <dgm:pt modelId="{0B714EA6-352A-4D65-98D9-BA0EE837A398}" type="parTrans" cxnId="{2A7D21FD-17E5-4563-B1FA-80C4EB21D36C}">
      <dgm:prSet/>
      <dgm:spPr/>
      <dgm:t>
        <a:bodyPr/>
        <a:lstStyle/>
        <a:p>
          <a:pPr latinLnBrk="1"/>
          <a:endParaRPr lang="ko-KR" altLang="en-US"/>
        </a:p>
      </dgm:t>
    </dgm:pt>
    <dgm:pt modelId="{5D5EBC1D-55B8-476B-9A34-13DDA5F79B42}" type="sibTrans" cxnId="{2A7D21FD-17E5-4563-B1FA-80C4EB21D36C}">
      <dgm:prSet/>
      <dgm:spPr/>
      <dgm:t>
        <a:bodyPr/>
        <a:lstStyle/>
        <a:p>
          <a:pPr latinLnBrk="1"/>
          <a:endParaRPr lang="ko-KR" altLang="en-US"/>
        </a:p>
      </dgm:t>
    </dgm:pt>
    <dgm:pt modelId="{CAFF3742-D357-4775-9955-AB2A3F293E77}" type="pres">
      <dgm:prSet presAssocID="{E2F42E3A-6A55-49A9-8006-BCB743B56F6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46CF981-759F-4892-92B3-0CF39F86A0BB}" type="pres">
      <dgm:prSet presAssocID="{E2F42E3A-6A55-49A9-8006-BCB743B56F68}" presName="children" presStyleCnt="0"/>
      <dgm:spPr/>
    </dgm:pt>
    <dgm:pt modelId="{58296F68-0761-4FA3-800A-EFE9C90C8548}" type="pres">
      <dgm:prSet presAssocID="{E2F42E3A-6A55-49A9-8006-BCB743B56F68}" presName="child1group" presStyleCnt="0"/>
      <dgm:spPr/>
    </dgm:pt>
    <dgm:pt modelId="{D2F15C6C-BE0D-4F05-92E8-7A653FEEB451}" type="pres">
      <dgm:prSet presAssocID="{E2F42E3A-6A55-49A9-8006-BCB743B56F68}" presName="child1" presStyleLbl="bgAcc1" presStyleIdx="0" presStyleCnt="4" custLinFactNeighborY="3262"/>
      <dgm:spPr/>
    </dgm:pt>
    <dgm:pt modelId="{E9AE4F70-EB30-4D42-9C9D-930C6F7D9062}" type="pres">
      <dgm:prSet presAssocID="{E2F42E3A-6A55-49A9-8006-BCB743B56F68}" presName="child1Text" presStyleLbl="bgAcc1" presStyleIdx="0" presStyleCnt="4">
        <dgm:presLayoutVars>
          <dgm:bulletEnabled val="1"/>
        </dgm:presLayoutVars>
      </dgm:prSet>
      <dgm:spPr/>
    </dgm:pt>
    <dgm:pt modelId="{9D05807C-974D-4F5E-B2AD-4C909B4FC15C}" type="pres">
      <dgm:prSet presAssocID="{E2F42E3A-6A55-49A9-8006-BCB743B56F68}" presName="child2group" presStyleCnt="0"/>
      <dgm:spPr/>
    </dgm:pt>
    <dgm:pt modelId="{DD92192E-715E-4EC9-98E9-2078CBD9A5A8}" type="pres">
      <dgm:prSet presAssocID="{E2F42E3A-6A55-49A9-8006-BCB743B56F68}" presName="child2" presStyleLbl="bgAcc1" presStyleIdx="1" presStyleCnt="4" custLinFactNeighborY="0"/>
      <dgm:spPr/>
    </dgm:pt>
    <dgm:pt modelId="{B9C6BA93-7EA9-45BE-ABE6-ED5051CDD0C6}" type="pres">
      <dgm:prSet presAssocID="{E2F42E3A-6A55-49A9-8006-BCB743B56F68}" presName="child2Text" presStyleLbl="bgAcc1" presStyleIdx="1" presStyleCnt="4">
        <dgm:presLayoutVars>
          <dgm:bulletEnabled val="1"/>
        </dgm:presLayoutVars>
      </dgm:prSet>
      <dgm:spPr/>
    </dgm:pt>
    <dgm:pt modelId="{0F3E95FD-7F29-4340-A2CD-B8E7AA785243}" type="pres">
      <dgm:prSet presAssocID="{E2F42E3A-6A55-49A9-8006-BCB743B56F68}" presName="child3group" presStyleCnt="0"/>
      <dgm:spPr/>
    </dgm:pt>
    <dgm:pt modelId="{CDF004A0-D05B-4447-959E-A8E0253F8A4B}" type="pres">
      <dgm:prSet presAssocID="{E2F42E3A-6A55-49A9-8006-BCB743B56F68}" presName="child3" presStyleLbl="bgAcc1" presStyleIdx="2" presStyleCnt="4"/>
      <dgm:spPr/>
    </dgm:pt>
    <dgm:pt modelId="{8880B717-2175-4F23-A924-9D26993B4989}" type="pres">
      <dgm:prSet presAssocID="{E2F42E3A-6A55-49A9-8006-BCB743B56F68}" presName="child3Text" presStyleLbl="bgAcc1" presStyleIdx="2" presStyleCnt="4">
        <dgm:presLayoutVars>
          <dgm:bulletEnabled val="1"/>
        </dgm:presLayoutVars>
      </dgm:prSet>
      <dgm:spPr/>
    </dgm:pt>
    <dgm:pt modelId="{7341C1CE-AF76-4678-859A-95C84436C5EA}" type="pres">
      <dgm:prSet presAssocID="{E2F42E3A-6A55-49A9-8006-BCB743B56F68}" presName="child4group" presStyleCnt="0"/>
      <dgm:spPr/>
    </dgm:pt>
    <dgm:pt modelId="{92C3A35D-4E54-43CD-AF44-49CF880C327B}" type="pres">
      <dgm:prSet presAssocID="{E2F42E3A-6A55-49A9-8006-BCB743B56F68}" presName="child4" presStyleLbl="bgAcc1" presStyleIdx="3" presStyleCnt="4"/>
      <dgm:spPr/>
    </dgm:pt>
    <dgm:pt modelId="{5A108A62-789E-4E72-8FCC-CCD03BD14476}" type="pres">
      <dgm:prSet presAssocID="{E2F42E3A-6A55-49A9-8006-BCB743B56F68}" presName="child4Text" presStyleLbl="bgAcc1" presStyleIdx="3" presStyleCnt="4">
        <dgm:presLayoutVars>
          <dgm:bulletEnabled val="1"/>
        </dgm:presLayoutVars>
      </dgm:prSet>
      <dgm:spPr/>
    </dgm:pt>
    <dgm:pt modelId="{415F250C-29B6-45D9-B4AE-40DC279B4755}" type="pres">
      <dgm:prSet presAssocID="{E2F42E3A-6A55-49A9-8006-BCB743B56F68}" presName="childPlaceholder" presStyleCnt="0"/>
      <dgm:spPr/>
    </dgm:pt>
    <dgm:pt modelId="{70DBD226-1105-4EF3-9513-3E634459B521}" type="pres">
      <dgm:prSet presAssocID="{E2F42E3A-6A55-49A9-8006-BCB743B56F68}" presName="circle" presStyleCnt="0"/>
      <dgm:spPr/>
    </dgm:pt>
    <dgm:pt modelId="{17C61805-7C3E-4713-BE4E-E5DD7C66A86E}" type="pres">
      <dgm:prSet presAssocID="{E2F42E3A-6A55-49A9-8006-BCB743B56F6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F51BD19-71F8-47EC-AB96-C83EBEE10062}" type="pres">
      <dgm:prSet presAssocID="{E2F42E3A-6A55-49A9-8006-BCB743B56F6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824B67E-4737-4C66-A03B-FC286CB72D9E}" type="pres">
      <dgm:prSet presAssocID="{E2F42E3A-6A55-49A9-8006-BCB743B56F6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677D147-F915-4BC3-B480-394B18414D30}" type="pres">
      <dgm:prSet presAssocID="{E2F42E3A-6A55-49A9-8006-BCB743B56F6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310EDC3-FAD5-4305-9A65-754148F83BAE}" type="pres">
      <dgm:prSet presAssocID="{E2F42E3A-6A55-49A9-8006-BCB743B56F68}" presName="quadrantPlaceholder" presStyleCnt="0"/>
      <dgm:spPr/>
    </dgm:pt>
    <dgm:pt modelId="{FE6258EB-56C9-44E7-B5A6-3BA65E2DDE13}" type="pres">
      <dgm:prSet presAssocID="{E2F42E3A-6A55-49A9-8006-BCB743B56F68}" presName="center1" presStyleLbl="fgShp" presStyleIdx="0" presStyleCnt="2"/>
      <dgm:spPr/>
    </dgm:pt>
    <dgm:pt modelId="{A32A07E4-F751-4A07-8149-32BEE2532C8E}" type="pres">
      <dgm:prSet presAssocID="{E2F42E3A-6A55-49A9-8006-BCB743B56F68}" presName="center2" presStyleLbl="fgShp" presStyleIdx="1" presStyleCnt="2"/>
      <dgm:spPr/>
    </dgm:pt>
  </dgm:ptLst>
  <dgm:cxnLst>
    <dgm:cxn modelId="{7919150C-FA1A-43EA-89FF-45A8C436E1CC}" srcId="{E2F42E3A-6A55-49A9-8006-BCB743B56F68}" destId="{1B7738DA-5CDF-46A8-A493-CE73699C5891}" srcOrd="0" destOrd="0" parTransId="{90FAB6FC-7EDE-45B8-A19C-997C7BA7E6F4}" sibTransId="{02862CFD-C145-429A-80D9-915B6DBB8CF0}"/>
    <dgm:cxn modelId="{18964010-10AD-4E5D-ACC3-168C7448240B}" type="presOf" srcId="{E2F42E3A-6A55-49A9-8006-BCB743B56F68}" destId="{CAFF3742-D357-4775-9955-AB2A3F293E77}" srcOrd="0" destOrd="0" presId="urn:microsoft.com/office/officeart/2005/8/layout/cycle4"/>
    <dgm:cxn modelId="{B78CF929-2AF6-4129-9A52-C4FCF66F370D}" srcId="{E2F42E3A-6A55-49A9-8006-BCB743B56F68}" destId="{B58FB4AD-B5D5-40A2-B940-F0912DE30953}" srcOrd="2" destOrd="0" parTransId="{CD060FB5-B837-4136-BD03-4103F19CCBD2}" sibTransId="{7B0963B0-C9EA-415E-AC1C-7A7C0AECFA0F}"/>
    <dgm:cxn modelId="{6C46EB31-D3F8-4677-B0EB-69E9006FE319}" type="presOf" srcId="{222FD376-37E5-4EFA-B8F0-5210B44151F0}" destId="{B9C6BA93-7EA9-45BE-ABE6-ED5051CDD0C6}" srcOrd="1" destOrd="1" presId="urn:microsoft.com/office/officeart/2005/8/layout/cycle4"/>
    <dgm:cxn modelId="{3CE26A42-6947-45C3-AD44-2427C2884768}" type="presOf" srcId="{EDD51954-F717-4879-B11C-C9453C58D3FD}" destId="{D2F15C6C-BE0D-4F05-92E8-7A653FEEB451}" srcOrd="0" destOrd="0" presId="urn:microsoft.com/office/officeart/2005/8/layout/cycle4"/>
    <dgm:cxn modelId="{0FCF1963-C377-4A04-A3C8-FF35DC928DE1}" type="presOf" srcId="{F029B95A-5FDA-4621-B9BC-50783FC47E30}" destId="{DD92192E-715E-4EC9-98E9-2078CBD9A5A8}" srcOrd="0" destOrd="0" presId="urn:microsoft.com/office/officeart/2005/8/layout/cycle4"/>
    <dgm:cxn modelId="{8FD29A45-8935-4A31-AE3E-9A755B29ABDF}" type="presOf" srcId="{F029B95A-5FDA-4621-B9BC-50783FC47E30}" destId="{B9C6BA93-7EA9-45BE-ABE6-ED5051CDD0C6}" srcOrd="1" destOrd="0" presId="urn:microsoft.com/office/officeart/2005/8/layout/cycle4"/>
    <dgm:cxn modelId="{D3F15B6C-780B-40C3-9A63-A70E01134696}" type="presOf" srcId="{DEADFC8A-81A5-4A34-8BDB-33E0AA271C75}" destId="{E9AE4F70-EB30-4D42-9C9D-930C6F7D9062}" srcOrd="1" destOrd="1" presId="urn:microsoft.com/office/officeart/2005/8/layout/cycle4"/>
    <dgm:cxn modelId="{3D24B56D-01F8-4E03-AE36-7635A4AD6939}" type="presOf" srcId="{B58FB4AD-B5D5-40A2-B940-F0912DE30953}" destId="{3824B67E-4737-4C66-A03B-FC286CB72D9E}" srcOrd="0" destOrd="0" presId="urn:microsoft.com/office/officeart/2005/8/layout/cycle4"/>
    <dgm:cxn modelId="{A420BD71-85B1-4D6B-9395-60AC63B0000E}" srcId="{B58FB4AD-B5D5-40A2-B940-F0912DE30953}" destId="{F3CDFE72-BED4-4333-AFDB-6E383263F41A}" srcOrd="0" destOrd="0" parTransId="{8AF4C236-FFFC-4725-9DE8-8B7CD1369A15}" sibTransId="{AB13C527-0EEE-4676-BDE5-EF0209AD1170}"/>
    <dgm:cxn modelId="{BD510574-B537-42D5-BB3F-4730FC1B3DDB}" srcId="{1B7738DA-5CDF-46A8-A493-CE73699C5891}" destId="{DEADFC8A-81A5-4A34-8BDB-33E0AA271C75}" srcOrd="1" destOrd="0" parTransId="{D777D84A-F967-401B-9BBE-A129EF287A09}" sibTransId="{C50B026F-4F38-4558-AAD2-9026E0AC7BBC}"/>
    <dgm:cxn modelId="{CA47677E-3DF6-479A-9794-04F266847BCF}" type="presOf" srcId="{8A2A3CE1-819C-4BFB-90B8-FF6079D4A1D2}" destId="{5A108A62-789E-4E72-8FCC-CCD03BD14476}" srcOrd="1" destOrd="1" presId="urn:microsoft.com/office/officeart/2005/8/layout/cycle4"/>
    <dgm:cxn modelId="{F43B567E-B523-4DAE-A473-15D279323DBF}" type="presOf" srcId="{222FD376-37E5-4EFA-B8F0-5210B44151F0}" destId="{DD92192E-715E-4EC9-98E9-2078CBD9A5A8}" srcOrd="0" destOrd="1" presId="urn:microsoft.com/office/officeart/2005/8/layout/cycle4"/>
    <dgm:cxn modelId="{203DC17E-9A6E-407A-883F-E1FEE2178ED0}" type="presOf" srcId="{EDD51954-F717-4879-B11C-C9453C58D3FD}" destId="{E9AE4F70-EB30-4D42-9C9D-930C6F7D9062}" srcOrd="1" destOrd="0" presId="urn:microsoft.com/office/officeart/2005/8/layout/cycle4"/>
    <dgm:cxn modelId="{3A4A4D88-9676-478F-9AD9-1DBD88BB34C5}" srcId="{F3AA4782-A37B-4162-9EAC-752E7279CC51}" destId="{F029B95A-5FDA-4621-B9BC-50783FC47E30}" srcOrd="0" destOrd="0" parTransId="{7D5B9633-D000-4B80-AF6B-66C683ACC333}" sibTransId="{051B6B2C-488E-46D9-B542-0A7B105AA9A5}"/>
    <dgm:cxn modelId="{07415D98-D45A-4D63-B753-9BE806E5A89A}" srcId="{E2F42E3A-6A55-49A9-8006-BCB743B56F68}" destId="{F3AA4782-A37B-4162-9EAC-752E7279CC51}" srcOrd="1" destOrd="0" parTransId="{ABED9376-4823-487F-81A1-3EAB231D0151}" sibTransId="{6B399F5E-8A67-4F72-9132-B403BD3DA008}"/>
    <dgm:cxn modelId="{7BD3FA99-9AB6-4FDA-8603-D4575D835AD0}" srcId="{B58FB4AD-B5D5-40A2-B940-F0912DE30953}" destId="{53C9AF93-E400-4984-9CD8-DE60B6A6C55F}" srcOrd="1" destOrd="0" parTransId="{27381CDC-3D05-4C51-A0BC-0406706068F9}" sibTransId="{636B0474-C4F1-4585-9206-3183C434022C}"/>
    <dgm:cxn modelId="{A84A35A0-1A91-4ADD-9B9D-50EB9448B6F2}" type="presOf" srcId="{53C9AF93-E400-4984-9CD8-DE60B6A6C55F}" destId="{8880B717-2175-4F23-A924-9D26993B4989}" srcOrd="1" destOrd="1" presId="urn:microsoft.com/office/officeart/2005/8/layout/cycle4"/>
    <dgm:cxn modelId="{6A019DA7-AED4-45F8-9732-4312C8082FD5}" type="presOf" srcId="{8F84A7F8-521A-4AB5-BCEE-C62DE30B1A03}" destId="{5A108A62-789E-4E72-8FCC-CCD03BD14476}" srcOrd="1" destOrd="0" presId="urn:microsoft.com/office/officeart/2005/8/layout/cycle4"/>
    <dgm:cxn modelId="{19341DAB-7CA8-4D3E-AE12-C5C8D31BB76E}" srcId="{F3AA4782-A37B-4162-9EAC-752E7279CC51}" destId="{222FD376-37E5-4EFA-B8F0-5210B44151F0}" srcOrd="1" destOrd="0" parTransId="{95B9D3D6-B409-4068-8B31-71409973247C}" sibTransId="{F6291424-C074-41A7-9796-9083465CF1C5}"/>
    <dgm:cxn modelId="{DF78AAAE-EE4A-4B8B-9756-C9EA8E7B7A1D}" type="presOf" srcId="{1B7738DA-5CDF-46A8-A493-CE73699C5891}" destId="{17C61805-7C3E-4713-BE4E-E5DD7C66A86E}" srcOrd="0" destOrd="0" presId="urn:microsoft.com/office/officeart/2005/8/layout/cycle4"/>
    <dgm:cxn modelId="{B3996FB2-50CF-485A-A812-2B26308C2040}" type="presOf" srcId="{24364B71-713A-4097-8D56-5E049BEC2CF9}" destId="{F677D147-F915-4BC3-B480-394B18414D30}" srcOrd="0" destOrd="0" presId="urn:microsoft.com/office/officeart/2005/8/layout/cycle4"/>
    <dgm:cxn modelId="{756042B9-312F-4619-95C0-85D4D657BC2A}" type="presOf" srcId="{DEADFC8A-81A5-4A34-8BDB-33E0AA271C75}" destId="{D2F15C6C-BE0D-4F05-92E8-7A653FEEB451}" srcOrd="0" destOrd="1" presId="urn:microsoft.com/office/officeart/2005/8/layout/cycle4"/>
    <dgm:cxn modelId="{FAAC09BB-7DC0-4835-94A3-3436C56E2673}" type="presOf" srcId="{8A2A3CE1-819C-4BFB-90B8-FF6079D4A1D2}" destId="{92C3A35D-4E54-43CD-AF44-49CF880C327B}" srcOrd="0" destOrd="1" presId="urn:microsoft.com/office/officeart/2005/8/layout/cycle4"/>
    <dgm:cxn modelId="{5EC626BF-EE02-41A6-860D-B754C1EFD7EE}" srcId="{E2F42E3A-6A55-49A9-8006-BCB743B56F68}" destId="{24364B71-713A-4097-8D56-5E049BEC2CF9}" srcOrd="3" destOrd="0" parTransId="{792F30D7-3CDA-4A57-ADB9-829DABD5F989}" sibTransId="{E99E9731-9D18-4309-8D57-E7C2A706BC34}"/>
    <dgm:cxn modelId="{2CD6F6C6-0343-494D-80E1-5663FF59E5E3}" type="presOf" srcId="{F3AA4782-A37B-4162-9EAC-752E7279CC51}" destId="{BF51BD19-71F8-47EC-AB96-C83EBEE10062}" srcOrd="0" destOrd="0" presId="urn:microsoft.com/office/officeart/2005/8/layout/cycle4"/>
    <dgm:cxn modelId="{F9BE98D2-8893-4986-A5C9-907CDCE7E246}" type="presOf" srcId="{F3CDFE72-BED4-4333-AFDB-6E383263F41A}" destId="{8880B717-2175-4F23-A924-9D26993B4989}" srcOrd="1" destOrd="0" presId="urn:microsoft.com/office/officeart/2005/8/layout/cycle4"/>
    <dgm:cxn modelId="{8722D6D8-FF94-4A1C-9C9A-7FC31AA34ED2}" type="presOf" srcId="{53C9AF93-E400-4984-9CD8-DE60B6A6C55F}" destId="{CDF004A0-D05B-4447-959E-A8E0253F8A4B}" srcOrd="0" destOrd="1" presId="urn:microsoft.com/office/officeart/2005/8/layout/cycle4"/>
    <dgm:cxn modelId="{921076DF-AA1A-465F-B3F7-81A63452A08A}" type="presOf" srcId="{8F84A7F8-521A-4AB5-BCEE-C62DE30B1A03}" destId="{92C3A35D-4E54-43CD-AF44-49CF880C327B}" srcOrd="0" destOrd="0" presId="urn:microsoft.com/office/officeart/2005/8/layout/cycle4"/>
    <dgm:cxn modelId="{D43249EA-1F7A-4107-A1E5-210DC4454A3C}" srcId="{1B7738DA-5CDF-46A8-A493-CE73699C5891}" destId="{EDD51954-F717-4879-B11C-C9453C58D3FD}" srcOrd="0" destOrd="0" parTransId="{4A7A1FEE-1FFC-47C8-A4C2-525C57631EFF}" sibTransId="{40EF3C9F-C996-472C-995B-8EBDA054E643}"/>
    <dgm:cxn modelId="{8208C1EE-F77F-4DEF-8852-B6E4BD72ADFF}" srcId="{24364B71-713A-4097-8D56-5E049BEC2CF9}" destId="{8F84A7F8-521A-4AB5-BCEE-C62DE30B1A03}" srcOrd="0" destOrd="0" parTransId="{D0193C34-B4AA-479E-B3E9-734705B4F336}" sibTransId="{1678F14A-70A0-4F8A-9FE5-4022C0469E67}"/>
    <dgm:cxn modelId="{875FA8FC-F91B-486C-A11A-9581365EE699}" type="presOf" srcId="{F3CDFE72-BED4-4333-AFDB-6E383263F41A}" destId="{CDF004A0-D05B-4447-959E-A8E0253F8A4B}" srcOrd="0" destOrd="0" presId="urn:microsoft.com/office/officeart/2005/8/layout/cycle4"/>
    <dgm:cxn modelId="{2A7D21FD-17E5-4563-B1FA-80C4EB21D36C}" srcId="{24364B71-713A-4097-8D56-5E049BEC2CF9}" destId="{8A2A3CE1-819C-4BFB-90B8-FF6079D4A1D2}" srcOrd="1" destOrd="0" parTransId="{0B714EA6-352A-4D65-98D9-BA0EE837A398}" sibTransId="{5D5EBC1D-55B8-476B-9A34-13DDA5F79B42}"/>
    <dgm:cxn modelId="{2E37826C-ED16-409A-9360-41F33C9ACD1E}" type="presParOf" srcId="{CAFF3742-D357-4775-9955-AB2A3F293E77}" destId="{646CF981-759F-4892-92B3-0CF39F86A0BB}" srcOrd="0" destOrd="0" presId="urn:microsoft.com/office/officeart/2005/8/layout/cycle4"/>
    <dgm:cxn modelId="{2FC3304C-D6D4-4A41-9BA2-68D949B4F8E2}" type="presParOf" srcId="{646CF981-759F-4892-92B3-0CF39F86A0BB}" destId="{58296F68-0761-4FA3-800A-EFE9C90C8548}" srcOrd="0" destOrd="0" presId="urn:microsoft.com/office/officeart/2005/8/layout/cycle4"/>
    <dgm:cxn modelId="{1070499A-194A-4C76-8362-723D0425A26B}" type="presParOf" srcId="{58296F68-0761-4FA3-800A-EFE9C90C8548}" destId="{D2F15C6C-BE0D-4F05-92E8-7A653FEEB451}" srcOrd="0" destOrd="0" presId="urn:microsoft.com/office/officeart/2005/8/layout/cycle4"/>
    <dgm:cxn modelId="{1E760B33-993B-4DB9-A1FC-6854F72C8D04}" type="presParOf" srcId="{58296F68-0761-4FA3-800A-EFE9C90C8548}" destId="{E9AE4F70-EB30-4D42-9C9D-930C6F7D9062}" srcOrd="1" destOrd="0" presId="urn:microsoft.com/office/officeart/2005/8/layout/cycle4"/>
    <dgm:cxn modelId="{3C9CD7B6-FD3A-403A-94F1-1F0BAF872C83}" type="presParOf" srcId="{646CF981-759F-4892-92B3-0CF39F86A0BB}" destId="{9D05807C-974D-4F5E-B2AD-4C909B4FC15C}" srcOrd="1" destOrd="0" presId="urn:microsoft.com/office/officeart/2005/8/layout/cycle4"/>
    <dgm:cxn modelId="{C5E5D9DF-7148-41B0-84F3-A933ADE04864}" type="presParOf" srcId="{9D05807C-974D-4F5E-B2AD-4C909B4FC15C}" destId="{DD92192E-715E-4EC9-98E9-2078CBD9A5A8}" srcOrd="0" destOrd="0" presId="urn:microsoft.com/office/officeart/2005/8/layout/cycle4"/>
    <dgm:cxn modelId="{A4594B84-6C3D-4FA9-888C-6865EFAE697E}" type="presParOf" srcId="{9D05807C-974D-4F5E-B2AD-4C909B4FC15C}" destId="{B9C6BA93-7EA9-45BE-ABE6-ED5051CDD0C6}" srcOrd="1" destOrd="0" presId="urn:microsoft.com/office/officeart/2005/8/layout/cycle4"/>
    <dgm:cxn modelId="{09FB1C4B-0A2C-40C0-BB23-2ABAF9F3F6D5}" type="presParOf" srcId="{646CF981-759F-4892-92B3-0CF39F86A0BB}" destId="{0F3E95FD-7F29-4340-A2CD-B8E7AA785243}" srcOrd="2" destOrd="0" presId="urn:microsoft.com/office/officeart/2005/8/layout/cycle4"/>
    <dgm:cxn modelId="{15A7A4ED-E98B-494B-82F2-3532185EEAB9}" type="presParOf" srcId="{0F3E95FD-7F29-4340-A2CD-B8E7AA785243}" destId="{CDF004A0-D05B-4447-959E-A8E0253F8A4B}" srcOrd="0" destOrd="0" presId="urn:microsoft.com/office/officeart/2005/8/layout/cycle4"/>
    <dgm:cxn modelId="{2798AF76-764B-4B9A-B813-6DF976C5AC29}" type="presParOf" srcId="{0F3E95FD-7F29-4340-A2CD-B8E7AA785243}" destId="{8880B717-2175-4F23-A924-9D26993B4989}" srcOrd="1" destOrd="0" presId="urn:microsoft.com/office/officeart/2005/8/layout/cycle4"/>
    <dgm:cxn modelId="{9FAAF7A0-2A85-4F07-BE64-927B05B330D2}" type="presParOf" srcId="{646CF981-759F-4892-92B3-0CF39F86A0BB}" destId="{7341C1CE-AF76-4678-859A-95C84436C5EA}" srcOrd="3" destOrd="0" presId="urn:microsoft.com/office/officeart/2005/8/layout/cycle4"/>
    <dgm:cxn modelId="{F0039134-1705-461C-91DB-6F4C10B787A7}" type="presParOf" srcId="{7341C1CE-AF76-4678-859A-95C84436C5EA}" destId="{92C3A35D-4E54-43CD-AF44-49CF880C327B}" srcOrd="0" destOrd="0" presId="urn:microsoft.com/office/officeart/2005/8/layout/cycle4"/>
    <dgm:cxn modelId="{27B78920-CAD2-4119-924F-E3782C1E2289}" type="presParOf" srcId="{7341C1CE-AF76-4678-859A-95C84436C5EA}" destId="{5A108A62-789E-4E72-8FCC-CCD03BD14476}" srcOrd="1" destOrd="0" presId="urn:microsoft.com/office/officeart/2005/8/layout/cycle4"/>
    <dgm:cxn modelId="{6BFB4EE5-2152-4F1D-93BE-D197DFB64D5D}" type="presParOf" srcId="{646CF981-759F-4892-92B3-0CF39F86A0BB}" destId="{415F250C-29B6-45D9-B4AE-40DC279B4755}" srcOrd="4" destOrd="0" presId="urn:microsoft.com/office/officeart/2005/8/layout/cycle4"/>
    <dgm:cxn modelId="{36757F28-CE71-4DFE-B572-6B6F9905BCA4}" type="presParOf" srcId="{CAFF3742-D357-4775-9955-AB2A3F293E77}" destId="{70DBD226-1105-4EF3-9513-3E634459B521}" srcOrd="1" destOrd="0" presId="urn:microsoft.com/office/officeart/2005/8/layout/cycle4"/>
    <dgm:cxn modelId="{D2D509CC-A649-402D-9DA6-20654CD2ACF3}" type="presParOf" srcId="{70DBD226-1105-4EF3-9513-3E634459B521}" destId="{17C61805-7C3E-4713-BE4E-E5DD7C66A86E}" srcOrd="0" destOrd="0" presId="urn:microsoft.com/office/officeart/2005/8/layout/cycle4"/>
    <dgm:cxn modelId="{10158362-79F1-4531-B77E-E6E8D6817D2E}" type="presParOf" srcId="{70DBD226-1105-4EF3-9513-3E634459B521}" destId="{BF51BD19-71F8-47EC-AB96-C83EBEE10062}" srcOrd="1" destOrd="0" presId="urn:microsoft.com/office/officeart/2005/8/layout/cycle4"/>
    <dgm:cxn modelId="{3C8EDF00-2D26-4585-B575-DF374DFD4960}" type="presParOf" srcId="{70DBD226-1105-4EF3-9513-3E634459B521}" destId="{3824B67E-4737-4C66-A03B-FC286CB72D9E}" srcOrd="2" destOrd="0" presId="urn:microsoft.com/office/officeart/2005/8/layout/cycle4"/>
    <dgm:cxn modelId="{59E67ACD-80BA-4730-A120-C3FF2051F251}" type="presParOf" srcId="{70DBD226-1105-4EF3-9513-3E634459B521}" destId="{F677D147-F915-4BC3-B480-394B18414D30}" srcOrd="3" destOrd="0" presId="urn:microsoft.com/office/officeart/2005/8/layout/cycle4"/>
    <dgm:cxn modelId="{1CC70CA6-9D22-4132-87EC-46C55D6D9E97}" type="presParOf" srcId="{70DBD226-1105-4EF3-9513-3E634459B521}" destId="{E310EDC3-FAD5-4305-9A65-754148F83BAE}" srcOrd="4" destOrd="0" presId="urn:microsoft.com/office/officeart/2005/8/layout/cycle4"/>
    <dgm:cxn modelId="{B7F36725-F5F0-4688-8622-AEE899174215}" type="presParOf" srcId="{CAFF3742-D357-4775-9955-AB2A3F293E77}" destId="{FE6258EB-56C9-44E7-B5A6-3BA65E2DDE13}" srcOrd="2" destOrd="0" presId="urn:microsoft.com/office/officeart/2005/8/layout/cycle4"/>
    <dgm:cxn modelId="{51602294-34D0-49A4-8B0E-AA6F520DDCE6}" type="presParOf" srcId="{CAFF3742-D357-4775-9955-AB2A3F293E77}" destId="{A32A07E4-F751-4A07-8149-32BEE2532C8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8D761-A642-4C76-9D2D-F277F8B1295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BCB518E-7D90-43E2-BAAC-7E07BE1655AC}">
      <dgm:prSet phldrT="[텍스트]" custT="1"/>
      <dgm:spPr>
        <a:solidFill>
          <a:srgbClr val="4472C4"/>
        </a:solidFill>
        <a:ln>
          <a:solidFill>
            <a:srgbClr val="4472C4"/>
          </a:solidFill>
        </a:ln>
      </dgm:spPr>
      <dgm:t>
        <a:bodyPr anchor="ctr"/>
        <a:lstStyle/>
        <a:p>
          <a:pPr latinLnBrk="1"/>
          <a:r>
            <a:rPr lang="ko-KR" altLang="en-US" sz="1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서비스운영팀</a:t>
          </a:r>
          <a:endParaRPr lang="en-US" altLang="ko-KR" sz="10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김종룡	수석</a:t>
          </a:r>
          <a:r>
            <a:rPr lang="en-US" altLang="en-US" sz="800">
              <a:solidFill>
                <a:schemeClr val="bg1"/>
              </a:solidFill>
            </a:rPr>
            <a:t>(G2)		010-9162-8205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김대회	책임</a:t>
          </a:r>
          <a:r>
            <a:rPr lang="en-US" altLang="en-US" sz="800">
              <a:solidFill>
                <a:schemeClr val="bg1"/>
              </a:solidFill>
            </a:rPr>
            <a:t>(M1)		010-5491-4744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권용찬	선임</a:t>
          </a:r>
          <a:r>
            <a:rPr lang="en-US" altLang="en-US" sz="800">
              <a:solidFill>
                <a:schemeClr val="bg1"/>
              </a:solidFill>
            </a:rPr>
            <a:t>(S1)		010-3030-5301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김은선	선임</a:t>
          </a:r>
          <a:r>
            <a:rPr lang="en-US" altLang="en-US" sz="800">
              <a:solidFill>
                <a:schemeClr val="bg1"/>
              </a:solidFill>
            </a:rPr>
            <a:t>(S1)		010-8004-6160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김재영	선임</a:t>
          </a:r>
          <a:r>
            <a:rPr lang="en-US" altLang="en-US" sz="800">
              <a:solidFill>
                <a:schemeClr val="bg1"/>
              </a:solidFill>
            </a:rPr>
            <a:t>(S1)		010-4193-7818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안지민	선임</a:t>
          </a:r>
          <a:r>
            <a:rPr lang="en-US" altLang="en-US" sz="800">
              <a:solidFill>
                <a:schemeClr val="bg1"/>
              </a:solidFill>
            </a:rPr>
            <a:t>(S1)		010-5530-7369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최유나	선임</a:t>
          </a:r>
          <a:r>
            <a:rPr lang="en-US" altLang="en-US" sz="800">
              <a:solidFill>
                <a:schemeClr val="bg1"/>
              </a:solidFill>
            </a:rPr>
            <a:t>(S1)		010-2280-9346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한유리	선임</a:t>
          </a:r>
          <a:r>
            <a:rPr lang="en-US" altLang="en-US" sz="800">
              <a:solidFill>
                <a:schemeClr val="bg1"/>
              </a:solidFill>
            </a:rPr>
            <a:t>(S1)		010-4345-9070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임미리	선임</a:t>
          </a:r>
          <a:r>
            <a:rPr lang="en-US" altLang="en-US" sz="800">
              <a:solidFill>
                <a:schemeClr val="bg1"/>
              </a:solidFill>
            </a:rPr>
            <a:t>(S1)		010-7150-1306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이해민	선임</a:t>
          </a:r>
          <a:r>
            <a:rPr lang="en-US" altLang="en-US" sz="800">
              <a:solidFill>
                <a:schemeClr val="bg1"/>
              </a:solidFill>
            </a:rPr>
            <a:t>(S1)		010-2280-6957</a:t>
          </a:r>
          <a:endParaRPr lang="en-US" altLang="ko-KR" sz="800">
            <a:solidFill>
              <a:schemeClr val="bg1"/>
            </a:solidFill>
          </a:endParaRPr>
        </a:p>
      </dgm:t>
    </dgm:pt>
    <dgm:pt modelId="{FE76B87C-BBBC-4BB1-84A5-EAC8BE9C551D}" type="parTrans" cxnId="{D4288F51-CE0C-4476-8E0E-948192487FCC}">
      <dgm:prSet/>
      <dgm:spPr/>
      <dgm:t>
        <a:bodyPr/>
        <a:lstStyle/>
        <a:p>
          <a:pPr latinLnBrk="1"/>
          <a:endParaRPr lang="ko-KR" altLang="en-US"/>
        </a:p>
      </dgm:t>
    </dgm:pt>
    <dgm:pt modelId="{16958515-E936-4C75-B160-8D1D59DA25C4}" type="sibTrans" cxnId="{D4288F51-CE0C-4476-8E0E-948192487FCC}">
      <dgm:prSet/>
      <dgm:spPr/>
      <dgm:t>
        <a:bodyPr/>
        <a:lstStyle/>
        <a:p>
          <a:pPr latinLnBrk="1"/>
          <a:endParaRPr lang="ko-KR" altLang="en-US"/>
        </a:p>
      </dgm:t>
    </dgm:pt>
    <dgm:pt modelId="{A213A86A-BE08-4958-B4B1-80F299604C07}">
      <dgm:prSet phldrT="[텍스트]" custT="1"/>
      <dgm:spPr>
        <a:solidFill>
          <a:srgbClr val="45B664"/>
        </a:solidFill>
        <a:ln>
          <a:solidFill>
            <a:srgbClr val="45B664"/>
          </a:solidFill>
        </a:ln>
      </dgm:spPr>
      <dgm:t>
        <a:bodyPr anchor="ctr"/>
        <a:lstStyle/>
        <a:p>
          <a:pPr latinLnBrk="1"/>
          <a:r>
            <a:rPr lang="ko-KR" altLang="en-US" sz="10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서비스지원팀</a:t>
          </a:r>
          <a:endParaRPr lang="en-US" altLang="ko-KR" sz="10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박수용	수석</a:t>
          </a:r>
          <a:r>
            <a:rPr lang="en-US" altLang="en-US" sz="800">
              <a:solidFill>
                <a:schemeClr val="bg1"/>
              </a:solidFill>
            </a:rPr>
            <a:t>(G2)		010-4729-3825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이민철	수석</a:t>
          </a:r>
          <a:r>
            <a:rPr lang="en-US" altLang="en-US" sz="800">
              <a:solidFill>
                <a:schemeClr val="bg1"/>
              </a:solidFill>
            </a:rPr>
            <a:t>(G2)		010-3284-4509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임철현	수석</a:t>
          </a:r>
          <a:r>
            <a:rPr lang="en-US" altLang="en-US" sz="800">
              <a:solidFill>
                <a:schemeClr val="bg1"/>
              </a:solidFill>
            </a:rPr>
            <a:t>(G1)		010-5653-9986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이동수	수석</a:t>
          </a:r>
          <a:r>
            <a:rPr lang="en-US" altLang="en-US" sz="800">
              <a:solidFill>
                <a:schemeClr val="bg1"/>
              </a:solidFill>
            </a:rPr>
            <a:t>(G1)		010-9473-6696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김선환	수석</a:t>
          </a:r>
          <a:r>
            <a:rPr lang="en-US" altLang="en-US" sz="800">
              <a:solidFill>
                <a:schemeClr val="bg1"/>
              </a:solidFill>
            </a:rPr>
            <a:t>(G1)		010-4169-6794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이보리	</a:t>
          </a:r>
          <a:r>
            <a:rPr lang="ko-KR" altLang="en-US" sz="700">
              <a:solidFill>
                <a:schemeClr val="bg1"/>
              </a:solidFill>
            </a:rPr>
            <a:t>책임</a:t>
          </a:r>
          <a:r>
            <a:rPr lang="en-US" altLang="en-US" sz="800">
              <a:solidFill>
                <a:schemeClr val="bg1"/>
              </a:solidFill>
            </a:rPr>
            <a:t>(M1)		010-3896-3989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박경실	책임</a:t>
          </a:r>
          <a:r>
            <a:rPr lang="en-US" altLang="en-US" sz="800">
              <a:solidFill>
                <a:schemeClr val="bg1"/>
              </a:solidFill>
            </a:rPr>
            <a:t>(M1)		010-9148-1055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김건우	책임</a:t>
          </a:r>
          <a:r>
            <a:rPr lang="en-US" altLang="en-US" sz="800">
              <a:solidFill>
                <a:schemeClr val="bg1"/>
              </a:solidFill>
            </a:rPr>
            <a:t>(M1)		010-6281-7356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박성진	선임</a:t>
          </a:r>
          <a:r>
            <a:rPr lang="en-US" altLang="en-US" sz="800">
              <a:solidFill>
                <a:schemeClr val="bg1"/>
              </a:solidFill>
            </a:rPr>
            <a:t>(S1)		010-8795-2061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오예진	선임</a:t>
          </a:r>
          <a:r>
            <a:rPr lang="en-US" altLang="en-US" sz="800">
              <a:solidFill>
                <a:schemeClr val="bg1"/>
              </a:solidFill>
            </a:rPr>
            <a:t>(S1)		010-3120-3302</a:t>
          </a:r>
          <a:endParaRPr lang="ko-KR" altLang="en-US" sz="800">
            <a:solidFill>
              <a:schemeClr val="bg1"/>
            </a:solidFill>
          </a:endParaRPr>
        </a:p>
        <a:p>
          <a:pPr latinLnBrk="1"/>
          <a:r>
            <a:rPr lang="ko-KR" altLang="en-US" sz="800">
              <a:solidFill>
                <a:schemeClr val="bg1"/>
              </a:solidFill>
            </a:rPr>
            <a:t>윤소영	선임</a:t>
          </a:r>
          <a:r>
            <a:rPr lang="en-US" altLang="en-US" sz="800">
              <a:solidFill>
                <a:schemeClr val="bg1"/>
              </a:solidFill>
            </a:rPr>
            <a:t>(S1)		010-5637-8297</a:t>
          </a:r>
          <a:endParaRPr lang="ko-KR" altLang="en-US" sz="800" dirty="0">
            <a:solidFill>
              <a:schemeClr val="bg1"/>
            </a:solidFill>
          </a:endParaRPr>
        </a:p>
      </dgm:t>
    </dgm:pt>
    <dgm:pt modelId="{9E96FFBC-E755-4821-AD25-85FFA5D08B4E}" type="parTrans" cxnId="{5E856575-0089-4CCE-918C-055E7C959FCB}">
      <dgm:prSet/>
      <dgm:spPr>
        <a:ln w="38100"/>
      </dgm:spPr>
      <dgm:t>
        <a:bodyPr/>
        <a:lstStyle/>
        <a:p>
          <a:pPr latinLnBrk="1"/>
          <a:endParaRPr lang="ko-KR" altLang="en-US"/>
        </a:p>
      </dgm:t>
    </dgm:pt>
    <dgm:pt modelId="{EFFA0914-22A7-4552-B9FE-A3E951D26AF0}" type="sibTrans" cxnId="{5E856575-0089-4CCE-918C-055E7C959FCB}">
      <dgm:prSet/>
      <dgm:spPr/>
      <dgm:t>
        <a:bodyPr/>
        <a:lstStyle/>
        <a:p>
          <a:pPr latinLnBrk="1"/>
          <a:endParaRPr lang="ko-KR" altLang="en-US"/>
        </a:p>
      </dgm:t>
    </dgm:pt>
    <dgm:pt modelId="{08E70127-4F45-475F-ABEB-54DD57B86178}" type="pres">
      <dgm:prSet presAssocID="{1298D761-A642-4C76-9D2D-F277F8B129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D93CD9-C694-4600-B373-17F7D9C89ED3}" type="pres">
      <dgm:prSet presAssocID="{4BCB518E-7D90-43E2-BAAC-7E07BE1655AC}" presName="hierRoot1" presStyleCnt="0">
        <dgm:presLayoutVars>
          <dgm:hierBranch val="init"/>
        </dgm:presLayoutVars>
      </dgm:prSet>
      <dgm:spPr/>
    </dgm:pt>
    <dgm:pt modelId="{D85CB3BD-AA80-4848-8038-29E639725813}" type="pres">
      <dgm:prSet presAssocID="{4BCB518E-7D90-43E2-BAAC-7E07BE1655AC}" presName="rootComposite1" presStyleCnt="0"/>
      <dgm:spPr/>
    </dgm:pt>
    <dgm:pt modelId="{C127F564-63C9-4D05-A911-3652DA9FB92F}" type="pres">
      <dgm:prSet presAssocID="{4BCB518E-7D90-43E2-BAAC-7E07BE1655AC}" presName="rootText1" presStyleLbl="node0" presStyleIdx="0" presStyleCnt="1" custScaleX="186097" custScaleY="314743" custLinFactNeighborX="298">
        <dgm:presLayoutVars>
          <dgm:chPref val="3"/>
        </dgm:presLayoutVars>
      </dgm:prSet>
      <dgm:spPr/>
    </dgm:pt>
    <dgm:pt modelId="{2B225E92-7DAF-439F-8851-05CCE73B3210}" type="pres">
      <dgm:prSet presAssocID="{4BCB518E-7D90-43E2-BAAC-7E07BE1655AC}" presName="rootConnector1" presStyleLbl="node1" presStyleIdx="0" presStyleCnt="0"/>
      <dgm:spPr/>
    </dgm:pt>
    <dgm:pt modelId="{46F0DD42-A48A-463E-BFAB-7E32253F83C3}" type="pres">
      <dgm:prSet presAssocID="{4BCB518E-7D90-43E2-BAAC-7E07BE1655AC}" presName="hierChild2" presStyleCnt="0"/>
      <dgm:spPr/>
    </dgm:pt>
    <dgm:pt modelId="{130B8F7C-C7B1-42F8-9A96-5731E5D8514D}" type="pres">
      <dgm:prSet presAssocID="{9E96FFBC-E755-4821-AD25-85FFA5D08B4E}" presName="Name37" presStyleLbl="parChTrans1D2" presStyleIdx="0" presStyleCnt="1"/>
      <dgm:spPr/>
    </dgm:pt>
    <dgm:pt modelId="{D7874A18-F182-4664-8023-0D295606649A}" type="pres">
      <dgm:prSet presAssocID="{A213A86A-BE08-4958-B4B1-80F299604C07}" presName="hierRoot2" presStyleCnt="0">
        <dgm:presLayoutVars>
          <dgm:hierBranch val="init"/>
        </dgm:presLayoutVars>
      </dgm:prSet>
      <dgm:spPr/>
    </dgm:pt>
    <dgm:pt modelId="{9044E185-C89C-487F-AB63-2E74D0ED5DBF}" type="pres">
      <dgm:prSet presAssocID="{A213A86A-BE08-4958-B4B1-80F299604C07}" presName="rootComposite" presStyleCnt="0"/>
      <dgm:spPr/>
    </dgm:pt>
    <dgm:pt modelId="{F5BF2D3D-6ECB-4BCC-B97C-44AEB7512F5E}" type="pres">
      <dgm:prSet presAssocID="{A213A86A-BE08-4958-B4B1-80F299604C07}" presName="rootText" presStyleLbl="node2" presStyleIdx="0" presStyleCnt="1" custScaleX="184320" custScaleY="325159" custLinFactNeighborX="298">
        <dgm:presLayoutVars>
          <dgm:chPref val="3"/>
        </dgm:presLayoutVars>
      </dgm:prSet>
      <dgm:spPr/>
    </dgm:pt>
    <dgm:pt modelId="{8139553D-00D4-4CDD-97A8-E404F53F1327}" type="pres">
      <dgm:prSet presAssocID="{A213A86A-BE08-4958-B4B1-80F299604C07}" presName="rootConnector" presStyleLbl="node2" presStyleIdx="0" presStyleCnt="1"/>
      <dgm:spPr/>
    </dgm:pt>
    <dgm:pt modelId="{009433CD-5FBD-4E51-AC64-54BA97B5DDA7}" type="pres">
      <dgm:prSet presAssocID="{A213A86A-BE08-4958-B4B1-80F299604C07}" presName="hierChild4" presStyleCnt="0"/>
      <dgm:spPr/>
    </dgm:pt>
    <dgm:pt modelId="{561DED3E-762C-4446-A851-6A7998B8838F}" type="pres">
      <dgm:prSet presAssocID="{A213A86A-BE08-4958-B4B1-80F299604C07}" presName="hierChild5" presStyleCnt="0"/>
      <dgm:spPr/>
    </dgm:pt>
    <dgm:pt modelId="{CC36EA5C-AAE4-49E8-BAC3-9078868B54CE}" type="pres">
      <dgm:prSet presAssocID="{4BCB518E-7D90-43E2-BAAC-7E07BE1655AC}" presName="hierChild3" presStyleCnt="0"/>
      <dgm:spPr/>
    </dgm:pt>
  </dgm:ptLst>
  <dgm:cxnLst>
    <dgm:cxn modelId="{424DA211-212C-4B6F-992B-04A4A8F5ECE6}" type="presOf" srcId="{1298D761-A642-4C76-9D2D-F277F8B1295C}" destId="{08E70127-4F45-475F-ABEB-54DD57B86178}" srcOrd="0" destOrd="0" presId="urn:microsoft.com/office/officeart/2005/8/layout/orgChart1"/>
    <dgm:cxn modelId="{D4288F51-CE0C-4476-8E0E-948192487FCC}" srcId="{1298D761-A642-4C76-9D2D-F277F8B1295C}" destId="{4BCB518E-7D90-43E2-BAAC-7E07BE1655AC}" srcOrd="0" destOrd="0" parTransId="{FE76B87C-BBBC-4BB1-84A5-EAC8BE9C551D}" sibTransId="{16958515-E936-4C75-B160-8D1D59DA25C4}"/>
    <dgm:cxn modelId="{5E856575-0089-4CCE-918C-055E7C959FCB}" srcId="{4BCB518E-7D90-43E2-BAAC-7E07BE1655AC}" destId="{A213A86A-BE08-4958-B4B1-80F299604C07}" srcOrd="0" destOrd="0" parTransId="{9E96FFBC-E755-4821-AD25-85FFA5D08B4E}" sibTransId="{EFFA0914-22A7-4552-B9FE-A3E951D26AF0}"/>
    <dgm:cxn modelId="{3FC7A096-2C83-4A67-BD9B-A9518D21E705}" type="presOf" srcId="{A213A86A-BE08-4958-B4B1-80F299604C07}" destId="{F5BF2D3D-6ECB-4BCC-B97C-44AEB7512F5E}" srcOrd="0" destOrd="0" presId="urn:microsoft.com/office/officeart/2005/8/layout/orgChart1"/>
    <dgm:cxn modelId="{7E0F43AF-04FF-4BD5-BFAA-9F4EFA39B6A6}" type="presOf" srcId="{4BCB518E-7D90-43E2-BAAC-7E07BE1655AC}" destId="{C127F564-63C9-4D05-A911-3652DA9FB92F}" srcOrd="0" destOrd="0" presId="urn:microsoft.com/office/officeart/2005/8/layout/orgChart1"/>
    <dgm:cxn modelId="{F5F868D9-4483-4FFD-88CC-4205774D85DA}" type="presOf" srcId="{4BCB518E-7D90-43E2-BAAC-7E07BE1655AC}" destId="{2B225E92-7DAF-439F-8851-05CCE73B3210}" srcOrd="1" destOrd="0" presId="urn:microsoft.com/office/officeart/2005/8/layout/orgChart1"/>
    <dgm:cxn modelId="{C30C19EE-8FAE-42BD-BA30-DA4DBBA61701}" type="presOf" srcId="{9E96FFBC-E755-4821-AD25-85FFA5D08B4E}" destId="{130B8F7C-C7B1-42F8-9A96-5731E5D8514D}" srcOrd="0" destOrd="0" presId="urn:microsoft.com/office/officeart/2005/8/layout/orgChart1"/>
    <dgm:cxn modelId="{F6D330FD-BC36-455F-A450-69A88566D248}" type="presOf" srcId="{A213A86A-BE08-4958-B4B1-80F299604C07}" destId="{8139553D-00D4-4CDD-97A8-E404F53F1327}" srcOrd="1" destOrd="0" presId="urn:microsoft.com/office/officeart/2005/8/layout/orgChart1"/>
    <dgm:cxn modelId="{7FDF319C-11AF-4B9E-9601-BFEEE99C01A4}" type="presParOf" srcId="{08E70127-4F45-475F-ABEB-54DD57B86178}" destId="{2CD93CD9-C694-4600-B373-17F7D9C89ED3}" srcOrd="0" destOrd="0" presId="urn:microsoft.com/office/officeart/2005/8/layout/orgChart1"/>
    <dgm:cxn modelId="{B3067D99-FCFD-4EA0-A322-82A8718A729B}" type="presParOf" srcId="{2CD93CD9-C694-4600-B373-17F7D9C89ED3}" destId="{D85CB3BD-AA80-4848-8038-29E639725813}" srcOrd="0" destOrd="0" presId="urn:microsoft.com/office/officeart/2005/8/layout/orgChart1"/>
    <dgm:cxn modelId="{6EEED143-E061-4E03-9A96-20CB7C750914}" type="presParOf" srcId="{D85CB3BD-AA80-4848-8038-29E639725813}" destId="{C127F564-63C9-4D05-A911-3652DA9FB92F}" srcOrd="0" destOrd="0" presId="urn:microsoft.com/office/officeart/2005/8/layout/orgChart1"/>
    <dgm:cxn modelId="{EDDD2742-F32B-44D8-ACF0-8FF8F4380965}" type="presParOf" srcId="{D85CB3BD-AA80-4848-8038-29E639725813}" destId="{2B225E92-7DAF-439F-8851-05CCE73B3210}" srcOrd="1" destOrd="0" presId="urn:microsoft.com/office/officeart/2005/8/layout/orgChart1"/>
    <dgm:cxn modelId="{F041CFA8-257E-45D6-A92D-9EABFF8F48CE}" type="presParOf" srcId="{2CD93CD9-C694-4600-B373-17F7D9C89ED3}" destId="{46F0DD42-A48A-463E-BFAB-7E32253F83C3}" srcOrd="1" destOrd="0" presId="urn:microsoft.com/office/officeart/2005/8/layout/orgChart1"/>
    <dgm:cxn modelId="{DE4822A2-7FB8-4429-A6D9-CA3DD991FEFA}" type="presParOf" srcId="{46F0DD42-A48A-463E-BFAB-7E32253F83C3}" destId="{130B8F7C-C7B1-42F8-9A96-5731E5D8514D}" srcOrd="0" destOrd="0" presId="urn:microsoft.com/office/officeart/2005/8/layout/orgChart1"/>
    <dgm:cxn modelId="{4D89F014-DECD-4B0D-BDD0-97BC205E0F9A}" type="presParOf" srcId="{46F0DD42-A48A-463E-BFAB-7E32253F83C3}" destId="{D7874A18-F182-4664-8023-0D295606649A}" srcOrd="1" destOrd="0" presId="urn:microsoft.com/office/officeart/2005/8/layout/orgChart1"/>
    <dgm:cxn modelId="{1880D9F8-6DB6-4841-BFEB-37B1213EB8F5}" type="presParOf" srcId="{D7874A18-F182-4664-8023-0D295606649A}" destId="{9044E185-C89C-487F-AB63-2E74D0ED5DBF}" srcOrd="0" destOrd="0" presId="urn:microsoft.com/office/officeart/2005/8/layout/orgChart1"/>
    <dgm:cxn modelId="{C079C279-425A-4512-9647-6939DEE260F4}" type="presParOf" srcId="{9044E185-C89C-487F-AB63-2E74D0ED5DBF}" destId="{F5BF2D3D-6ECB-4BCC-B97C-44AEB7512F5E}" srcOrd="0" destOrd="0" presId="urn:microsoft.com/office/officeart/2005/8/layout/orgChart1"/>
    <dgm:cxn modelId="{3128F8F3-11D2-466C-8E20-1BF67D81F998}" type="presParOf" srcId="{9044E185-C89C-487F-AB63-2E74D0ED5DBF}" destId="{8139553D-00D4-4CDD-97A8-E404F53F1327}" srcOrd="1" destOrd="0" presId="urn:microsoft.com/office/officeart/2005/8/layout/orgChart1"/>
    <dgm:cxn modelId="{689EC6FA-E4A0-4A07-9D42-DFC6B7AC0D0C}" type="presParOf" srcId="{D7874A18-F182-4664-8023-0D295606649A}" destId="{009433CD-5FBD-4E51-AC64-54BA97B5DDA7}" srcOrd="1" destOrd="0" presId="urn:microsoft.com/office/officeart/2005/8/layout/orgChart1"/>
    <dgm:cxn modelId="{90BC9A8D-45A8-4A4D-A4A1-577ACB914C10}" type="presParOf" srcId="{D7874A18-F182-4664-8023-0D295606649A}" destId="{561DED3E-762C-4446-A851-6A7998B8838F}" srcOrd="2" destOrd="0" presId="urn:microsoft.com/office/officeart/2005/8/layout/orgChart1"/>
    <dgm:cxn modelId="{649FC68B-1228-449B-8BBC-02635A2E6A96}" type="presParOf" srcId="{2CD93CD9-C694-4600-B373-17F7D9C89ED3}" destId="{CC36EA5C-AAE4-49E8-BAC3-9078868B54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98D761-A642-4C76-9D2D-F277F8B1295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4BCB518E-7D90-43E2-BAAC-7E07BE1655AC}">
      <dgm:prSet phldrT="[텍스트]" custT="1"/>
      <dgm:spPr>
        <a:solidFill>
          <a:srgbClr val="4472C4"/>
        </a:solidFill>
        <a:ln>
          <a:solidFill>
            <a:srgbClr val="4472C4"/>
          </a:solidFill>
        </a:ln>
      </dgm:spPr>
      <dgm:t>
        <a:bodyPr anchor="ctr"/>
        <a:lstStyle/>
        <a:p>
          <a:pPr latinLnBrk="1"/>
          <a:r>
            <a: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서비스운영팀</a:t>
          </a:r>
          <a:endParaRPr lang="en-US" altLang="ko-KR" sz="16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latinLnBrk="1"/>
          <a:r>
            <a:rPr lang="ko-KR" altLang="en-US" sz="1600" dirty="0">
              <a:solidFill>
                <a:schemeClr val="bg1"/>
              </a:solidFill>
            </a:rPr>
            <a:t>윤석민 차장</a:t>
          </a:r>
          <a:endParaRPr lang="en-US" altLang="ko-KR" sz="1600" dirty="0">
            <a:solidFill>
              <a:schemeClr val="bg1"/>
            </a:solidFill>
          </a:endParaRPr>
        </a:p>
        <a:p>
          <a:pPr latinLnBrk="1"/>
          <a:r>
            <a:rPr lang="ko-KR" altLang="en-US" sz="1600" dirty="0">
              <a:solidFill>
                <a:schemeClr val="bg1"/>
              </a:solidFill>
            </a:rPr>
            <a:t>정지훈 대리</a:t>
          </a:r>
          <a:endParaRPr lang="en-US" altLang="ko-KR" sz="1600" dirty="0">
            <a:solidFill>
              <a:schemeClr val="bg1"/>
            </a:solidFill>
          </a:endParaRPr>
        </a:p>
        <a:p>
          <a:pPr latinLnBrk="1"/>
          <a:r>
            <a:rPr lang="ko-KR" altLang="en-US" sz="1600" dirty="0">
              <a:solidFill>
                <a:schemeClr val="bg1"/>
              </a:solidFill>
            </a:rPr>
            <a:t>박준영 주임</a:t>
          </a:r>
        </a:p>
      </dgm:t>
    </dgm:pt>
    <dgm:pt modelId="{FE76B87C-BBBC-4BB1-84A5-EAC8BE9C551D}" type="parTrans" cxnId="{D4288F51-CE0C-4476-8E0E-948192487FCC}">
      <dgm:prSet/>
      <dgm:spPr/>
      <dgm:t>
        <a:bodyPr/>
        <a:lstStyle/>
        <a:p>
          <a:pPr latinLnBrk="1"/>
          <a:endParaRPr lang="ko-KR" altLang="en-US"/>
        </a:p>
      </dgm:t>
    </dgm:pt>
    <dgm:pt modelId="{16958515-E936-4C75-B160-8D1D59DA25C4}" type="sibTrans" cxnId="{D4288F51-CE0C-4476-8E0E-948192487FCC}">
      <dgm:prSet/>
      <dgm:spPr/>
      <dgm:t>
        <a:bodyPr/>
        <a:lstStyle/>
        <a:p>
          <a:pPr latinLnBrk="1"/>
          <a:endParaRPr lang="ko-KR" altLang="en-US"/>
        </a:p>
      </dgm:t>
    </dgm:pt>
    <dgm:pt modelId="{A213A86A-BE08-4958-B4B1-80F299604C07}">
      <dgm:prSet phldrT="[텍스트]" custT="1"/>
      <dgm:spPr>
        <a:solidFill>
          <a:srgbClr val="45B664"/>
        </a:solidFill>
        <a:ln>
          <a:solidFill>
            <a:srgbClr val="45B664"/>
          </a:solidFill>
        </a:ln>
      </dgm:spPr>
      <dgm:t>
        <a:bodyPr anchor="ctr"/>
        <a:lstStyle/>
        <a:p>
          <a:pPr latinLnBrk="1"/>
          <a:r>
            <a:rPr lang="ko-KR" altLang="en-US" sz="1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서비스지원팀</a:t>
          </a:r>
          <a:endParaRPr lang="en-US" altLang="ko-KR" sz="18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latinLnBrk="1"/>
          <a:r>
            <a:rPr lang="ko-KR" altLang="en-US" sz="1800" dirty="0">
              <a:solidFill>
                <a:schemeClr val="bg1"/>
              </a:solidFill>
            </a:rPr>
            <a:t>박수용 부장</a:t>
          </a:r>
          <a:endParaRPr lang="en-US" altLang="ko-KR" sz="1800" dirty="0">
            <a:solidFill>
              <a:schemeClr val="bg1"/>
            </a:solidFill>
          </a:endParaRPr>
        </a:p>
      </dgm:t>
    </dgm:pt>
    <dgm:pt modelId="{9E96FFBC-E755-4821-AD25-85FFA5D08B4E}" type="parTrans" cxnId="{5E856575-0089-4CCE-918C-055E7C959FCB}">
      <dgm:prSet/>
      <dgm:spPr>
        <a:ln w="38100"/>
      </dgm:spPr>
      <dgm:t>
        <a:bodyPr/>
        <a:lstStyle/>
        <a:p>
          <a:pPr latinLnBrk="1"/>
          <a:endParaRPr lang="ko-KR" altLang="en-US"/>
        </a:p>
      </dgm:t>
    </dgm:pt>
    <dgm:pt modelId="{EFFA0914-22A7-4552-B9FE-A3E951D26AF0}" type="sibTrans" cxnId="{5E856575-0089-4CCE-918C-055E7C959FCB}">
      <dgm:prSet/>
      <dgm:spPr/>
      <dgm:t>
        <a:bodyPr/>
        <a:lstStyle/>
        <a:p>
          <a:pPr latinLnBrk="1"/>
          <a:endParaRPr lang="ko-KR" altLang="en-US"/>
        </a:p>
      </dgm:t>
    </dgm:pt>
    <dgm:pt modelId="{08E70127-4F45-475F-ABEB-54DD57B86178}" type="pres">
      <dgm:prSet presAssocID="{1298D761-A642-4C76-9D2D-F277F8B129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D93CD9-C694-4600-B373-17F7D9C89ED3}" type="pres">
      <dgm:prSet presAssocID="{4BCB518E-7D90-43E2-BAAC-7E07BE1655AC}" presName="hierRoot1" presStyleCnt="0">
        <dgm:presLayoutVars>
          <dgm:hierBranch val="init"/>
        </dgm:presLayoutVars>
      </dgm:prSet>
      <dgm:spPr/>
    </dgm:pt>
    <dgm:pt modelId="{D85CB3BD-AA80-4848-8038-29E639725813}" type="pres">
      <dgm:prSet presAssocID="{4BCB518E-7D90-43E2-BAAC-7E07BE1655AC}" presName="rootComposite1" presStyleCnt="0"/>
      <dgm:spPr/>
    </dgm:pt>
    <dgm:pt modelId="{C127F564-63C9-4D05-A911-3652DA9FB92F}" type="pres">
      <dgm:prSet presAssocID="{4BCB518E-7D90-43E2-BAAC-7E07BE1655AC}" presName="rootText1" presStyleLbl="node0" presStyleIdx="0" presStyleCnt="1" custScaleY="121895" custLinFactNeighborX="298">
        <dgm:presLayoutVars>
          <dgm:chPref val="3"/>
        </dgm:presLayoutVars>
      </dgm:prSet>
      <dgm:spPr/>
    </dgm:pt>
    <dgm:pt modelId="{2B225E92-7DAF-439F-8851-05CCE73B3210}" type="pres">
      <dgm:prSet presAssocID="{4BCB518E-7D90-43E2-BAAC-7E07BE1655AC}" presName="rootConnector1" presStyleLbl="node1" presStyleIdx="0" presStyleCnt="0"/>
      <dgm:spPr/>
    </dgm:pt>
    <dgm:pt modelId="{46F0DD42-A48A-463E-BFAB-7E32253F83C3}" type="pres">
      <dgm:prSet presAssocID="{4BCB518E-7D90-43E2-BAAC-7E07BE1655AC}" presName="hierChild2" presStyleCnt="0"/>
      <dgm:spPr/>
    </dgm:pt>
    <dgm:pt modelId="{130B8F7C-C7B1-42F8-9A96-5731E5D8514D}" type="pres">
      <dgm:prSet presAssocID="{9E96FFBC-E755-4821-AD25-85FFA5D08B4E}" presName="Name37" presStyleLbl="parChTrans1D2" presStyleIdx="0" presStyleCnt="1"/>
      <dgm:spPr/>
    </dgm:pt>
    <dgm:pt modelId="{D7874A18-F182-4664-8023-0D295606649A}" type="pres">
      <dgm:prSet presAssocID="{A213A86A-BE08-4958-B4B1-80F299604C07}" presName="hierRoot2" presStyleCnt="0">
        <dgm:presLayoutVars>
          <dgm:hierBranch val="init"/>
        </dgm:presLayoutVars>
      </dgm:prSet>
      <dgm:spPr/>
    </dgm:pt>
    <dgm:pt modelId="{9044E185-C89C-487F-AB63-2E74D0ED5DBF}" type="pres">
      <dgm:prSet presAssocID="{A213A86A-BE08-4958-B4B1-80F299604C07}" presName="rootComposite" presStyleCnt="0"/>
      <dgm:spPr/>
    </dgm:pt>
    <dgm:pt modelId="{F5BF2D3D-6ECB-4BCC-B97C-44AEB7512F5E}" type="pres">
      <dgm:prSet presAssocID="{A213A86A-BE08-4958-B4B1-80F299604C07}" presName="rootText" presStyleLbl="node2" presStyleIdx="0" presStyleCnt="1" custScaleX="98734" custScaleY="75082" custLinFactNeighborX="298">
        <dgm:presLayoutVars>
          <dgm:chPref val="3"/>
        </dgm:presLayoutVars>
      </dgm:prSet>
      <dgm:spPr/>
    </dgm:pt>
    <dgm:pt modelId="{8139553D-00D4-4CDD-97A8-E404F53F1327}" type="pres">
      <dgm:prSet presAssocID="{A213A86A-BE08-4958-B4B1-80F299604C07}" presName="rootConnector" presStyleLbl="node2" presStyleIdx="0" presStyleCnt="1"/>
      <dgm:spPr/>
    </dgm:pt>
    <dgm:pt modelId="{009433CD-5FBD-4E51-AC64-54BA97B5DDA7}" type="pres">
      <dgm:prSet presAssocID="{A213A86A-BE08-4958-B4B1-80F299604C07}" presName="hierChild4" presStyleCnt="0"/>
      <dgm:spPr/>
    </dgm:pt>
    <dgm:pt modelId="{561DED3E-762C-4446-A851-6A7998B8838F}" type="pres">
      <dgm:prSet presAssocID="{A213A86A-BE08-4958-B4B1-80F299604C07}" presName="hierChild5" presStyleCnt="0"/>
      <dgm:spPr/>
    </dgm:pt>
    <dgm:pt modelId="{CC36EA5C-AAE4-49E8-BAC3-9078868B54CE}" type="pres">
      <dgm:prSet presAssocID="{4BCB518E-7D90-43E2-BAAC-7E07BE1655AC}" presName="hierChild3" presStyleCnt="0"/>
      <dgm:spPr/>
    </dgm:pt>
  </dgm:ptLst>
  <dgm:cxnLst>
    <dgm:cxn modelId="{424DA211-212C-4B6F-992B-04A4A8F5ECE6}" type="presOf" srcId="{1298D761-A642-4C76-9D2D-F277F8B1295C}" destId="{08E70127-4F45-475F-ABEB-54DD57B86178}" srcOrd="0" destOrd="0" presId="urn:microsoft.com/office/officeart/2005/8/layout/orgChart1"/>
    <dgm:cxn modelId="{D4288F51-CE0C-4476-8E0E-948192487FCC}" srcId="{1298D761-A642-4C76-9D2D-F277F8B1295C}" destId="{4BCB518E-7D90-43E2-BAAC-7E07BE1655AC}" srcOrd="0" destOrd="0" parTransId="{FE76B87C-BBBC-4BB1-84A5-EAC8BE9C551D}" sibTransId="{16958515-E936-4C75-B160-8D1D59DA25C4}"/>
    <dgm:cxn modelId="{5E856575-0089-4CCE-918C-055E7C959FCB}" srcId="{4BCB518E-7D90-43E2-BAAC-7E07BE1655AC}" destId="{A213A86A-BE08-4958-B4B1-80F299604C07}" srcOrd="0" destOrd="0" parTransId="{9E96FFBC-E755-4821-AD25-85FFA5D08B4E}" sibTransId="{EFFA0914-22A7-4552-B9FE-A3E951D26AF0}"/>
    <dgm:cxn modelId="{3FC7A096-2C83-4A67-BD9B-A9518D21E705}" type="presOf" srcId="{A213A86A-BE08-4958-B4B1-80F299604C07}" destId="{F5BF2D3D-6ECB-4BCC-B97C-44AEB7512F5E}" srcOrd="0" destOrd="0" presId="urn:microsoft.com/office/officeart/2005/8/layout/orgChart1"/>
    <dgm:cxn modelId="{7E0F43AF-04FF-4BD5-BFAA-9F4EFA39B6A6}" type="presOf" srcId="{4BCB518E-7D90-43E2-BAAC-7E07BE1655AC}" destId="{C127F564-63C9-4D05-A911-3652DA9FB92F}" srcOrd="0" destOrd="0" presId="urn:microsoft.com/office/officeart/2005/8/layout/orgChart1"/>
    <dgm:cxn modelId="{F5F868D9-4483-4FFD-88CC-4205774D85DA}" type="presOf" srcId="{4BCB518E-7D90-43E2-BAAC-7E07BE1655AC}" destId="{2B225E92-7DAF-439F-8851-05CCE73B3210}" srcOrd="1" destOrd="0" presId="urn:microsoft.com/office/officeart/2005/8/layout/orgChart1"/>
    <dgm:cxn modelId="{C30C19EE-8FAE-42BD-BA30-DA4DBBA61701}" type="presOf" srcId="{9E96FFBC-E755-4821-AD25-85FFA5D08B4E}" destId="{130B8F7C-C7B1-42F8-9A96-5731E5D8514D}" srcOrd="0" destOrd="0" presId="urn:microsoft.com/office/officeart/2005/8/layout/orgChart1"/>
    <dgm:cxn modelId="{F6D330FD-BC36-455F-A450-69A88566D248}" type="presOf" srcId="{A213A86A-BE08-4958-B4B1-80F299604C07}" destId="{8139553D-00D4-4CDD-97A8-E404F53F1327}" srcOrd="1" destOrd="0" presId="urn:microsoft.com/office/officeart/2005/8/layout/orgChart1"/>
    <dgm:cxn modelId="{7FDF319C-11AF-4B9E-9601-BFEEE99C01A4}" type="presParOf" srcId="{08E70127-4F45-475F-ABEB-54DD57B86178}" destId="{2CD93CD9-C694-4600-B373-17F7D9C89ED3}" srcOrd="0" destOrd="0" presId="urn:microsoft.com/office/officeart/2005/8/layout/orgChart1"/>
    <dgm:cxn modelId="{B3067D99-FCFD-4EA0-A322-82A8718A729B}" type="presParOf" srcId="{2CD93CD9-C694-4600-B373-17F7D9C89ED3}" destId="{D85CB3BD-AA80-4848-8038-29E639725813}" srcOrd="0" destOrd="0" presId="urn:microsoft.com/office/officeart/2005/8/layout/orgChart1"/>
    <dgm:cxn modelId="{6EEED143-E061-4E03-9A96-20CB7C750914}" type="presParOf" srcId="{D85CB3BD-AA80-4848-8038-29E639725813}" destId="{C127F564-63C9-4D05-A911-3652DA9FB92F}" srcOrd="0" destOrd="0" presId="urn:microsoft.com/office/officeart/2005/8/layout/orgChart1"/>
    <dgm:cxn modelId="{EDDD2742-F32B-44D8-ACF0-8FF8F4380965}" type="presParOf" srcId="{D85CB3BD-AA80-4848-8038-29E639725813}" destId="{2B225E92-7DAF-439F-8851-05CCE73B3210}" srcOrd="1" destOrd="0" presId="urn:microsoft.com/office/officeart/2005/8/layout/orgChart1"/>
    <dgm:cxn modelId="{F041CFA8-257E-45D6-A92D-9EABFF8F48CE}" type="presParOf" srcId="{2CD93CD9-C694-4600-B373-17F7D9C89ED3}" destId="{46F0DD42-A48A-463E-BFAB-7E32253F83C3}" srcOrd="1" destOrd="0" presId="urn:microsoft.com/office/officeart/2005/8/layout/orgChart1"/>
    <dgm:cxn modelId="{DE4822A2-7FB8-4429-A6D9-CA3DD991FEFA}" type="presParOf" srcId="{46F0DD42-A48A-463E-BFAB-7E32253F83C3}" destId="{130B8F7C-C7B1-42F8-9A96-5731E5D8514D}" srcOrd="0" destOrd="0" presId="urn:microsoft.com/office/officeart/2005/8/layout/orgChart1"/>
    <dgm:cxn modelId="{4D89F014-DECD-4B0D-BDD0-97BC205E0F9A}" type="presParOf" srcId="{46F0DD42-A48A-463E-BFAB-7E32253F83C3}" destId="{D7874A18-F182-4664-8023-0D295606649A}" srcOrd="1" destOrd="0" presId="urn:microsoft.com/office/officeart/2005/8/layout/orgChart1"/>
    <dgm:cxn modelId="{1880D9F8-6DB6-4841-BFEB-37B1213EB8F5}" type="presParOf" srcId="{D7874A18-F182-4664-8023-0D295606649A}" destId="{9044E185-C89C-487F-AB63-2E74D0ED5DBF}" srcOrd="0" destOrd="0" presId="urn:microsoft.com/office/officeart/2005/8/layout/orgChart1"/>
    <dgm:cxn modelId="{C079C279-425A-4512-9647-6939DEE260F4}" type="presParOf" srcId="{9044E185-C89C-487F-AB63-2E74D0ED5DBF}" destId="{F5BF2D3D-6ECB-4BCC-B97C-44AEB7512F5E}" srcOrd="0" destOrd="0" presId="urn:microsoft.com/office/officeart/2005/8/layout/orgChart1"/>
    <dgm:cxn modelId="{3128F8F3-11D2-466C-8E20-1BF67D81F998}" type="presParOf" srcId="{9044E185-C89C-487F-AB63-2E74D0ED5DBF}" destId="{8139553D-00D4-4CDD-97A8-E404F53F1327}" srcOrd="1" destOrd="0" presId="urn:microsoft.com/office/officeart/2005/8/layout/orgChart1"/>
    <dgm:cxn modelId="{689EC6FA-E4A0-4A07-9D42-DFC6B7AC0D0C}" type="presParOf" srcId="{D7874A18-F182-4664-8023-0D295606649A}" destId="{009433CD-5FBD-4E51-AC64-54BA97B5DDA7}" srcOrd="1" destOrd="0" presId="urn:microsoft.com/office/officeart/2005/8/layout/orgChart1"/>
    <dgm:cxn modelId="{90BC9A8D-45A8-4A4D-A4A1-577ACB914C10}" type="presParOf" srcId="{D7874A18-F182-4664-8023-0D295606649A}" destId="{561DED3E-762C-4446-A851-6A7998B8838F}" srcOrd="2" destOrd="0" presId="urn:microsoft.com/office/officeart/2005/8/layout/orgChart1"/>
    <dgm:cxn modelId="{649FC68B-1228-449B-8BBC-02635A2E6A96}" type="presParOf" srcId="{2CD93CD9-C694-4600-B373-17F7D9C89ED3}" destId="{CC36EA5C-AAE4-49E8-BAC3-9078868B54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98D761-A642-4C76-9D2D-F277F8B1295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A93934E-2DD6-48FE-9FCA-D29BA59C9CDC}">
      <dgm:prSet phldrT="[텍스트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900" dirty="0" err="1">
              <a:latin typeface="KoPub돋움체 Bold" panose="00000800000000000000" pitchFamily="2" charset="-127"/>
              <a:ea typeface="KoPub돋움체 Bold" panose="00000800000000000000" pitchFamily="2" charset="-127"/>
            </a:rPr>
            <a:t>클라우드서비스센터</a:t>
          </a:r>
          <a:endParaRPr lang="en-US" altLang="ko-KR" sz="900" dirty="0"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latinLnBrk="1"/>
          <a:r>
            <a:rPr lang="ko-KR" altLang="en-US" sz="900"/>
            <a:t>조왕래 상무</a:t>
          </a:r>
          <a:endParaRPr lang="ko-KR" altLang="en-US" sz="900" dirty="0"/>
        </a:p>
      </dgm:t>
    </dgm:pt>
    <dgm:pt modelId="{2B832102-FE5C-49B8-ABF7-E01C666D6BE6}" type="parTrans" cxnId="{71A2DCB1-059F-4D3D-A65B-273D4567DE8B}">
      <dgm:prSet/>
      <dgm:spPr/>
      <dgm:t>
        <a:bodyPr/>
        <a:lstStyle/>
        <a:p>
          <a:pPr latinLnBrk="1"/>
          <a:endParaRPr lang="ko-KR" altLang="en-US"/>
        </a:p>
      </dgm:t>
    </dgm:pt>
    <dgm:pt modelId="{597D4F7E-E701-4376-AA96-E7DE85AC947B}" type="sibTrans" cxnId="{71A2DCB1-059F-4D3D-A65B-273D4567DE8B}">
      <dgm:prSet/>
      <dgm:spPr/>
      <dgm:t>
        <a:bodyPr/>
        <a:lstStyle/>
        <a:p>
          <a:pPr latinLnBrk="1"/>
          <a:endParaRPr lang="ko-KR" altLang="en-US"/>
        </a:p>
      </dgm:t>
    </dgm:pt>
    <dgm:pt modelId="{8025FEC6-CA27-4677-A651-27430A7EFA6A}" type="asst">
      <dgm:prSet phldrT="[텍스트]" custT="1"/>
      <dgm:spPr/>
      <dgm:t>
        <a:bodyPr/>
        <a:lstStyle/>
        <a:p>
          <a:pPr latinLnBrk="1"/>
          <a:r>
            <a:rPr lang="ko-KR" altLang="en-US" sz="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기술지원</a:t>
          </a:r>
          <a:r>
            <a:rPr lang="en-US" altLang="ko-KR" sz="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(</a:t>
          </a:r>
          <a:r>
            <a:rPr lang="ko-KR" altLang="en-US" sz="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부설연구소</a:t>
          </a:r>
          <a:r>
            <a:rPr lang="en-US" altLang="ko-KR" sz="9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)</a:t>
          </a:r>
        </a:p>
        <a:p>
          <a:pPr latinLnBrk="1"/>
          <a:r>
            <a:rPr lang="ko-KR" altLang="en-US" sz="900"/>
            <a:t>주종민 수석</a:t>
          </a:r>
          <a:endParaRPr lang="en-US" altLang="ko-KR" sz="900"/>
        </a:p>
        <a:p>
          <a:pPr latinLnBrk="1"/>
          <a:r>
            <a:rPr lang="ko-KR" altLang="en-US" sz="900"/>
            <a:t>김한성 책임</a:t>
          </a:r>
          <a:endParaRPr lang="en-US" altLang="ko-KR" sz="900" dirty="0"/>
        </a:p>
      </dgm:t>
    </dgm:pt>
    <dgm:pt modelId="{78E384EA-7048-4F8D-935B-30A153083764}" type="parTrans" cxnId="{8F922995-E431-4B94-B8E7-AC45CED8C7D4}">
      <dgm:prSet/>
      <dgm:spPr/>
      <dgm:t>
        <a:bodyPr/>
        <a:lstStyle/>
        <a:p>
          <a:pPr latinLnBrk="1"/>
          <a:endParaRPr lang="ko-KR" altLang="en-US"/>
        </a:p>
      </dgm:t>
    </dgm:pt>
    <dgm:pt modelId="{3D007910-35B3-45E9-8BC0-9FD74CBA258E}" type="sibTrans" cxnId="{8F922995-E431-4B94-B8E7-AC45CED8C7D4}">
      <dgm:prSet/>
      <dgm:spPr/>
      <dgm:t>
        <a:bodyPr/>
        <a:lstStyle/>
        <a:p>
          <a:pPr latinLnBrk="1"/>
          <a:endParaRPr lang="ko-KR" altLang="en-US"/>
        </a:p>
      </dgm:t>
    </dgm:pt>
    <dgm:pt modelId="{317DE399-EBEB-41E7-BE41-57E26847ADDD}">
      <dgm:prSet phldrT="[텍스트]" custT="1"/>
      <dgm:spPr/>
      <dgm:t>
        <a:bodyPr anchor="t"/>
        <a:lstStyle/>
        <a:p>
          <a:pPr latinLnBrk="1"/>
          <a:r>
            <a:rPr lang="ko-KR" altLang="en-US" sz="900"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서비스지원팀</a:t>
          </a:r>
          <a:endParaRPr lang="en-US" altLang="ko-KR" sz="900"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latinLnBrk="1"/>
          <a:r>
            <a:rPr lang="ko-KR" altLang="en-US" sz="900"/>
            <a:t>박수용	수석</a:t>
          </a:r>
          <a:r>
            <a:rPr lang="en-US" altLang="en-US" sz="900"/>
            <a:t>(G2),</a:t>
          </a:r>
          <a:r>
            <a:rPr lang="ko-KR" altLang="en-US" sz="900"/>
            <a:t>이민철 수석</a:t>
          </a:r>
          <a:r>
            <a:rPr lang="en-US" altLang="en-US" sz="900"/>
            <a:t>(G2), </a:t>
          </a:r>
          <a:endParaRPr lang="ko-KR" altLang="en-US" sz="900"/>
        </a:p>
        <a:p>
          <a:pPr latinLnBrk="1"/>
          <a:r>
            <a:rPr lang="ko-KR" altLang="en-US" sz="900"/>
            <a:t>임철현	수석</a:t>
          </a:r>
          <a:r>
            <a:rPr lang="en-US" altLang="en-US" sz="900"/>
            <a:t>(G1), </a:t>
          </a:r>
          <a:r>
            <a:rPr lang="ko-KR" altLang="en-US" sz="900"/>
            <a:t>이동수 수석</a:t>
          </a:r>
          <a:r>
            <a:rPr lang="en-US" altLang="en-US" sz="900"/>
            <a:t>(G1), </a:t>
          </a:r>
        </a:p>
        <a:p>
          <a:pPr latinLnBrk="1"/>
          <a:r>
            <a:rPr lang="ko-KR" altLang="en-US" sz="900"/>
            <a:t>김선환	수석</a:t>
          </a:r>
          <a:r>
            <a:rPr lang="en-US" altLang="ko-KR" sz="900"/>
            <a:t>, </a:t>
          </a:r>
          <a:r>
            <a:rPr lang="en-US" altLang="en-US" sz="900"/>
            <a:t>(G1) </a:t>
          </a:r>
          <a:r>
            <a:rPr lang="ko-KR" altLang="en-US" sz="900"/>
            <a:t>이보리 책임</a:t>
          </a:r>
          <a:r>
            <a:rPr lang="en-US" altLang="en-US" sz="900"/>
            <a:t>(M1),</a:t>
          </a:r>
        </a:p>
        <a:p>
          <a:pPr latinLnBrk="1"/>
          <a:r>
            <a:rPr lang="en-US" altLang="en-US" sz="900"/>
            <a:t> </a:t>
          </a:r>
          <a:r>
            <a:rPr lang="ko-KR" altLang="en-US" sz="900"/>
            <a:t>박경실	 책임</a:t>
          </a:r>
          <a:r>
            <a:rPr lang="en-US" altLang="en-US" sz="900"/>
            <a:t>(M1), </a:t>
          </a:r>
          <a:r>
            <a:rPr lang="ko-KR" altLang="en-US" sz="900"/>
            <a:t>김건우 책임</a:t>
          </a:r>
          <a:r>
            <a:rPr lang="en-US" altLang="en-US" sz="900"/>
            <a:t>(M1),</a:t>
          </a:r>
        </a:p>
        <a:p>
          <a:pPr latinLnBrk="1"/>
          <a:r>
            <a:rPr lang="en-US" altLang="en-US" sz="900"/>
            <a:t> </a:t>
          </a:r>
          <a:r>
            <a:rPr lang="ko-KR" altLang="en-US" sz="900"/>
            <a:t>박성진	선임</a:t>
          </a:r>
          <a:r>
            <a:rPr lang="en-US" altLang="en-US" sz="900"/>
            <a:t>(S1), </a:t>
          </a:r>
          <a:r>
            <a:rPr lang="ko-KR" altLang="en-US" sz="900"/>
            <a:t>오예진 선임</a:t>
          </a:r>
          <a:r>
            <a:rPr lang="en-US" altLang="en-US" sz="900"/>
            <a:t>(S1),</a:t>
          </a:r>
        </a:p>
        <a:p>
          <a:pPr latinLnBrk="1"/>
          <a:r>
            <a:rPr lang="en-US" altLang="en-US" sz="900"/>
            <a:t> </a:t>
          </a:r>
          <a:r>
            <a:rPr lang="ko-KR" altLang="en-US" sz="900"/>
            <a:t>윤소영	선임</a:t>
          </a:r>
          <a:r>
            <a:rPr lang="en-US" altLang="en-US" sz="900"/>
            <a:t>(S1)</a:t>
          </a:r>
          <a:endParaRPr lang="ko-KR" altLang="en-US" sz="900" dirty="0"/>
        </a:p>
      </dgm:t>
    </dgm:pt>
    <dgm:pt modelId="{6CB39BFC-AE05-49A6-89AD-40C6A54105BA}" type="parTrans" cxnId="{BA94880C-E06D-4EAF-9B67-C4F22A9B79A4}">
      <dgm:prSet/>
      <dgm:spPr/>
      <dgm:t>
        <a:bodyPr/>
        <a:lstStyle/>
        <a:p>
          <a:pPr latinLnBrk="1"/>
          <a:endParaRPr lang="ko-KR" altLang="en-US"/>
        </a:p>
      </dgm:t>
    </dgm:pt>
    <dgm:pt modelId="{02973181-0762-4B39-81B6-9024536FC2EA}" type="sibTrans" cxnId="{BA94880C-E06D-4EAF-9B67-C4F22A9B79A4}">
      <dgm:prSet/>
      <dgm:spPr/>
      <dgm:t>
        <a:bodyPr/>
        <a:lstStyle/>
        <a:p>
          <a:pPr latinLnBrk="1"/>
          <a:endParaRPr lang="ko-KR" altLang="en-US"/>
        </a:p>
      </dgm:t>
    </dgm:pt>
    <dgm:pt modelId="{4BCB518E-7D90-43E2-BAAC-7E07BE1655AC}">
      <dgm:prSet phldrT="[텍스트]" custT="1"/>
      <dgm:spPr/>
      <dgm:t>
        <a:bodyPr anchor="t"/>
        <a:lstStyle/>
        <a:p>
          <a:pPr latinLnBrk="1"/>
          <a:r>
            <a:rPr lang="ko-KR" altLang="en-US" sz="900"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서비스운영팀</a:t>
          </a:r>
          <a:endParaRPr lang="en-US" altLang="ko-KR" sz="900"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latinLnBrk="1"/>
          <a:r>
            <a:rPr lang="ko-KR" altLang="en-US" sz="900"/>
            <a:t>김종룡 수석</a:t>
          </a:r>
          <a:r>
            <a:rPr lang="en-US" altLang="en-US" sz="900"/>
            <a:t>(G2), </a:t>
          </a:r>
          <a:r>
            <a:rPr lang="ko-KR" altLang="en-US" sz="900"/>
            <a:t>김대회 책임</a:t>
          </a:r>
          <a:r>
            <a:rPr lang="en-US" altLang="en-US" sz="900"/>
            <a:t>(M1)</a:t>
          </a:r>
          <a:endParaRPr lang="ko-KR" altLang="en-US" sz="900"/>
        </a:p>
        <a:p>
          <a:pPr latinLnBrk="1"/>
          <a:r>
            <a:rPr lang="ko-KR" altLang="en-US" sz="900"/>
            <a:t>권용찬 선임</a:t>
          </a:r>
          <a:r>
            <a:rPr lang="en-US" altLang="en-US" sz="900"/>
            <a:t>(S1), </a:t>
          </a:r>
          <a:r>
            <a:rPr lang="ko-KR" altLang="en-US" sz="900"/>
            <a:t>김은선 선임</a:t>
          </a:r>
          <a:r>
            <a:rPr lang="en-US" altLang="en-US" sz="900"/>
            <a:t>(S1)</a:t>
          </a:r>
          <a:endParaRPr lang="ko-KR" altLang="en-US" sz="900"/>
        </a:p>
        <a:p>
          <a:pPr latinLnBrk="1"/>
          <a:r>
            <a:rPr lang="ko-KR" altLang="en-US" sz="900"/>
            <a:t>김재영 선임</a:t>
          </a:r>
          <a:r>
            <a:rPr lang="en-US" altLang="en-US" sz="900"/>
            <a:t>(S1), </a:t>
          </a:r>
          <a:r>
            <a:rPr lang="ko-KR" altLang="en-US" sz="900"/>
            <a:t>안지민 선임</a:t>
          </a:r>
          <a:r>
            <a:rPr lang="en-US" altLang="en-US" sz="900"/>
            <a:t>(S1)</a:t>
          </a:r>
          <a:endParaRPr lang="ko-KR" altLang="en-US" sz="900"/>
        </a:p>
        <a:p>
          <a:pPr latinLnBrk="1"/>
          <a:r>
            <a:rPr lang="ko-KR" altLang="en-US" sz="900"/>
            <a:t>최유나 선임</a:t>
          </a:r>
          <a:r>
            <a:rPr lang="en-US" altLang="en-US" sz="900"/>
            <a:t>(S1), </a:t>
          </a:r>
          <a:r>
            <a:rPr lang="ko-KR" altLang="en-US" sz="900"/>
            <a:t>한유리 선임</a:t>
          </a:r>
          <a:r>
            <a:rPr lang="en-US" altLang="en-US" sz="900"/>
            <a:t>(S1)</a:t>
          </a:r>
          <a:endParaRPr lang="ko-KR" altLang="en-US" sz="900"/>
        </a:p>
        <a:p>
          <a:pPr latinLnBrk="1"/>
          <a:r>
            <a:rPr lang="ko-KR" altLang="en-US" sz="900"/>
            <a:t>임미리 선임</a:t>
          </a:r>
          <a:r>
            <a:rPr lang="en-US" altLang="en-US" sz="900"/>
            <a:t>(S1), </a:t>
          </a:r>
          <a:r>
            <a:rPr lang="ko-KR" altLang="en-US" sz="900"/>
            <a:t>이해민 선임</a:t>
          </a:r>
          <a:r>
            <a:rPr lang="en-US" altLang="en-US" sz="900"/>
            <a:t>(S1)</a:t>
          </a:r>
          <a:endParaRPr lang="ko-KR" altLang="en-US" sz="900" dirty="0"/>
        </a:p>
      </dgm:t>
    </dgm:pt>
    <dgm:pt modelId="{FE76B87C-BBBC-4BB1-84A5-EAC8BE9C551D}" type="parTrans" cxnId="{D4288F51-CE0C-4476-8E0E-948192487FCC}">
      <dgm:prSet/>
      <dgm:spPr/>
      <dgm:t>
        <a:bodyPr/>
        <a:lstStyle/>
        <a:p>
          <a:pPr latinLnBrk="1"/>
          <a:endParaRPr lang="ko-KR" altLang="en-US"/>
        </a:p>
      </dgm:t>
    </dgm:pt>
    <dgm:pt modelId="{16958515-E936-4C75-B160-8D1D59DA25C4}" type="sibTrans" cxnId="{D4288F51-CE0C-4476-8E0E-948192487FCC}">
      <dgm:prSet/>
      <dgm:spPr/>
      <dgm:t>
        <a:bodyPr/>
        <a:lstStyle/>
        <a:p>
          <a:pPr latinLnBrk="1"/>
          <a:endParaRPr lang="ko-KR" altLang="en-US"/>
        </a:p>
      </dgm:t>
    </dgm:pt>
    <dgm:pt modelId="{08E70127-4F45-475F-ABEB-54DD57B86178}" type="pres">
      <dgm:prSet presAssocID="{1298D761-A642-4C76-9D2D-F277F8B129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FEDCE0-6E2E-460A-B8B6-A4675E4F14A1}" type="pres">
      <dgm:prSet presAssocID="{5A93934E-2DD6-48FE-9FCA-D29BA59C9CDC}" presName="hierRoot1" presStyleCnt="0">
        <dgm:presLayoutVars>
          <dgm:hierBranch val="init"/>
        </dgm:presLayoutVars>
      </dgm:prSet>
      <dgm:spPr/>
    </dgm:pt>
    <dgm:pt modelId="{228C037C-0214-4782-A503-D2406DD43C6E}" type="pres">
      <dgm:prSet presAssocID="{5A93934E-2DD6-48FE-9FCA-D29BA59C9CDC}" presName="rootComposite1" presStyleCnt="0"/>
      <dgm:spPr/>
    </dgm:pt>
    <dgm:pt modelId="{F4AD67AB-8D81-4E5C-8C03-8004945E7D8F}" type="pres">
      <dgm:prSet presAssocID="{5A93934E-2DD6-48FE-9FCA-D29BA59C9CDC}" presName="rootText1" presStyleLbl="node0" presStyleIdx="0" presStyleCnt="1" custScaleY="43007">
        <dgm:presLayoutVars>
          <dgm:chPref val="3"/>
        </dgm:presLayoutVars>
      </dgm:prSet>
      <dgm:spPr/>
    </dgm:pt>
    <dgm:pt modelId="{B7239D5F-AD42-49F8-A8FD-58F58ACDA73C}" type="pres">
      <dgm:prSet presAssocID="{5A93934E-2DD6-48FE-9FCA-D29BA59C9CDC}" presName="rootConnector1" presStyleLbl="node1" presStyleIdx="0" presStyleCnt="0"/>
      <dgm:spPr/>
    </dgm:pt>
    <dgm:pt modelId="{7F1E9368-2126-425D-8F93-A4E0DEA06E44}" type="pres">
      <dgm:prSet presAssocID="{5A93934E-2DD6-48FE-9FCA-D29BA59C9CDC}" presName="hierChild2" presStyleCnt="0"/>
      <dgm:spPr/>
    </dgm:pt>
    <dgm:pt modelId="{C206B45A-9755-4F34-81AA-42D8E59BE2BF}" type="pres">
      <dgm:prSet presAssocID="{6CB39BFC-AE05-49A6-89AD-40C6A54105BA}" presName="Name37" presStyleLbl="parChTrans1D2" presStyleIdx="0" presStyleCnt="3"/>
      <dgm:spPr/>
    </dgm:pt>
    <dgm:pt modelId="{1ACC107C-DB71-46C3-81C1-FF6410C08464}" type="pres">
      <dgm:prSet presAssocID="{317DE399-EBEB-41E7-BE41-57E26847ADDD}" presName="hierRoot2" presStyleCnt="0">
        <dgm:presLayoutVars>
          <dgm:hierBranch val="init"/>
        </dgm:presLayoutVars>
      </dgm:prSet>
      <dgm:spPr/>
    </dgm:pt>
    <dgm:pt modelId="{92514639-92BF-496A-A95F-5CA38DF2AD79}" type="pres">
      <dgm:prSet presAssocID="{317DE399-EBEB-41E7-BE41-57E26847ADDD}" presName="rootComposite" presStyleCnt="0"/>
      <dgm:spPr/>
    </dgm:pt>
    <dgm:pt modelId="{22BC483D-6555-4F81-B4B4-04E607BB60B5}" type="pres">
      <dgm:prSet presAssocID="{317DE399-EBEB-41E7-BE41-57E26847ADDD}" presName="rootText" presStyleLbl="node2" presStyleIdx="0" presStyleCnt="2" custScaleX="114548" custScaleY="135584">
        <dgm:presLayoutVars>
          <dgm:chPref val="3"/>
        </dgm:presLayoutVars>
      </dgm:prSet>
      <dgm:spPr/>
    </dgm:pt>
    <dgm:pt modelId="{E5E59FA3-6DDC-4BF1-A114-5517D6DD80A6}" type="pres">
      <dgm:prSet presAssocID="{317DE399-EBEB-41E7-BE41-57E26847ADDD}" presName="rootConnector" presStyleLbl="node2" presStyleIdx="0" presStyleCnt="2"/>
      <dgm:spPr/>
    </dgm:pt>
    <dgm:pt modelId="{910A5022-CB45-4464-BA18-9B06D11AA16D}" type="pres">
      <dgm:prSet presAssocID="{317DE399-EBEB-41E7-BE41-57E26847ADDD}" presName="hierChild4" presStyleCnt="0"/>
      <dgm:spPr/>
    </dgm:pt>
    <dgm:pt modelId="{E87E9617-A550-4A33-A0E8-E7374BDAFB92}" type="pres">
      <dgm:prSet presAssocID="{317DE399-EBEB-41E7-BE41-57E26847ADDD}" presName="hierChild5" presStyleCnt="0"/>
      <dgm:spPr/>
    </dgm:pt>
    <dgm:pt modelId="{112C9E15-4A78-40D8-A1E8-BE2407395724}" type="pres">
      <dgm:prSet presAssocID="{FE76B87C-BBBC-4BB1-84A5-EAC8BE9C551D}" presName="Name37" presStyleLbl="parChTrans1D2" presStyleIdx="1" presStyleCnt="3"/>
      <dgm:spPr/>
    </dgm:pt>
    <dgm:pt modelId="{C4111C52-84E3-4D41-BC72-4012026221CB}" type="pres">
      <dgm:prSet presAssocID="{4BCB518E-7D90-43E2-BAAC-7E07BE1655AC}" presName="hierRoot2" presStyleCnt="0">
        <dgm:presLayoutVars>
          <dgm:hierBranch val="init"/>
        </dgm:presLayoutVars>
      </dgm:prSet>
      <dgm:spPr/>
    </dgm:pt>
    <dgm:pt modelId="{4929428C-8E47-44EA-BF92-AE9C7DDAE08F}" type="pres">
      <dgm:prSet presAssocID="{4BCB518E-7D90-43E2-BAAC-7E07BE1655AC}" presName="rootComposite" presStyleCnt="0"/>
      <dgm:spPr/>
    </dgm:pt>
    <dgm:pt modelId="{E4F2B3D3-3074-4102-805E-9C53FD26D68A}" type="pres">
      <dgm:prSet presAssocID="{4BCB518E-7D90-43E2-BAAC-7E07BE1655AC}" presName="rootText" presStyleLbl="node2" presStyleIdx="1" presStyleCnt="2" custScaleY="117236">
        <dgm:presLayoutVars>
          <dgm:chPref val="3"/>
        </dgm:presLayoutVars>
      </dgm:prSet>
      <dgm:spPr/>
    </dgm:pt>
    <dgm:pt modelId="{8A22B09C-8BFA-4E19-A812-D2A14C968612}" type="pres">
      <dgm:prSet presAssocID="{4BCB518E-7D90-43E2-BAAC-7E07BE1655AC}" presName="rootConnector" presStyleLbl="node2" presStyleIdx="1" presStyleCnt="2"/>
      <dgm:spPr/>
    </dgm:pt>
    <dgm:pt modelId="{3D06E791-D520-4CD8-B2DE-0BA88D4D15BF}" type="pres">
      <dgm:prSet presAssocID="{4BCB518E-7D90-43E2-BAAC-7E07BE1655AC}" presName="hierChild4" presStyleCnt="0"/>
      <dgm:spPr/>
    </dgm:pt>
    <dgm:pt modelId="{4D744FCD-81E3-41F4-8FA1-67442CA80572}" type="pres">
      <dgm:prSet presAssocID="{4BCB518E-7D90-43E2-BAAC-7E07BE1655AC}" presName="hierChild5" presStyleCnt="0"/>
      <dgm:spPr/>
    </dgm:pt>
    <dgm:pt modelId="{FA541BFB-DBED-484D-81E0-34203041764F}" type="pres">
      <dgm:prSet presAssocID="{5A93934E-2DD6-48FE-9FCA-D29BA59C9CDC}" presName="hierChild3" presStyleCnt="0"/>
      <dgm:spPr/>
    </dgm:pt>
    <dgm:pt modelId="{1F208C40-E6AC-482F-BEC0-31D5F07D07FE}" type="pres">
      <dgm:prSet presAssocID="{78E384EA-7048-4F8D-935B-30A153083764}" presName="Name111" presStyleLbl="parChTrans1D2" presStyleIdx="2" presStyleCnt="3"/>
      <dgm:spPr/>
    </dgm:pt>
    <dgm:pt modelId="{A89E2513-0934-47CE-915A-3611AE9819B6}" type="pres">
      <dgm:prSet presAssocID="{8025FEC6-CA27-4677-A651-27430A7EFA6A}" presName="hierRoot3" presStyleCnt="0">
        <dgm:presLayoutVars>
          <dgm:hierBranch val="init"/>
        </dgm:presLayoutVars>
      </dgm:prSet>
      <dgm:spPr/>
    </dgm:pt>
    <dgm:pt modelId="{42D7C26A-9DC9-473F-A1F6-294CBCBE8FED}" type="pres">
      <dgm:prSet presAssocID="{8025FEC6-CA27-4677-A651-27430A7EFA6A}" presName="rootComposite3" presStyleCnt="0"/>
      <dgm:spPr/>
    </dgm:pt>
    <dgm:pt modelId="{76C46B87-B8AD-462A-B3C7-AAF82EA78352}" type="pres">
      <dgm:prSet presAssocID="{8025FEC6-CA27-4677-A651-27430A7EFA6A}" presName="rootText3" presStyleLbl="asst1" presStyleIdx="0" presStyleCnt="1" custScaleY="49392">
        <dgm:presLayoutVars>
          <dgm:chPref val="3"/>
        </dgm:presLayoutVars>
      </dgm:prSet>
      <dgm:spPr/>
    </dgm:pt>
    <dgm:pt modelId="{D6AB81CD-7D8A-4A60-9E19-77FC95AA6724}" type="pres">
      <dgm:prSet presAssocID="{8025FEC6-CA27-4677-A651-27430A7EFA6A}" presName="rootConnector3" presStyleLbl="asst1" presStyleIdx="0" presStyleCnt="1"/>
      <dgm:spPr/>
    </dgm:pt>
    <dgm:pt modelId="{F9004CDB-220B-4C73-806A-D719B1553ED8}" type="pres">
      <dgm:prSet presAssocID="{8025FEC6-CA27-4677-A651-27430A7EFA6A}" presName="hierChild6" presStyleCnt="0"/>
      <dgm:spPr/>
    </dgm:pt>
    <dgm:pt modelId="{701D91EE-F5FE-4672-8E54-F670553D9A1B}" type="pres">
      <dgm:prSet presAssocID="{8025FEC6-CA27-4677-A651-27430A7EFA6A}" presName="hierChild7" presStyleCnt="0"/>
      <dgm:spPr/>
    </dgm:pt>
  </dgm:ptLst>
  <dgm:cxnLst>
    <dgm:cxn modelId="{81184C04-BD71-4EAB-9F04-D7B16CD001AC}" type="presOf" srcId="{317DE399-EBEB-41E7-BE41-57E26847ADDD}" destId="{E5E59FA3-6DDC-4BF1-A114-5517D6DD80A6}" srcOrd="1" destOrd="0" presId="urn:microsoft.com/office/officeart/2005/8/layout/orgChart1"/>
    <dgm:cxn modelId="{BFB46B0B-6042-4AA2-886F-FB9C2984DCF0}" type="presOf" srcId="{8025FEC6-CA27-4677-A651-27430A7EFA6A}" destId="{D6AB81CD-7D8A-4A60-9E19-77FC95AA6724}" srcOrd="1" destOrd="0" presId="urn:microsoft.com/office/officeart/2005/8/layout/orgChart1"/>
    <dgm:cxn modelId="{BA94880C-E06D-4EAF-9B67-C4F22A9B79A4}" srcId="{5A93934E-2DD6-48FE-9FCA-D29BA59C9CDC}" destId="{317DE399-EBEB-41E7-BE41-57E26847ADDD}" srcOrd="1" destOrd="0" parTransId="{6CB39BFC-AE05-49A6-89AD-40C6A54105BA}" sibTransId="{02973181-0762-4B39-81B6-9024536FC2EA}"/>
    <dgm:cxn modelId="{424DA211-212C-4B6F-992B-04A4A8F5ECE6}" type="presOf" srcId="{1298D761-A642-4C76-9D2D-F277F8B1295C}" destId="{08E70127-4F45-475F-ABEB-54DD57B86178}" srcOrd="0" destOrd="0" presId="urn:microsoft.com/office/officeart/2005/8/layout/orgChart1"/>
    <dgm:cxn modelId="{8AC11C12-474F-4772-8511-DEF52FACF68A}" type="presOf" srcId="{317DE399-EBEB-41E7-BE41-57E26847ADDD}" destId="{22BC483D-6555-4F81-B4B4-04E607BB60B5}" srcOrd="0" destOrd="0" presId="urn:microsoft.com/office/officeart/2005/8/layout/orgChart1"/>
    <dgm:cxn modelId="{A9A13017-75DC-4E12-A543-CCA7DA3F7FEF}" type="presOf" srcId="{5A93934E-2DD6-48FE-9FCA-D29BA59C9CDC}" destId="{B7239D5F-AD42-49F8-A8FD-58F58ACDA73C}" srcOrd="1" destOrd="0" presId="urn:microsoft.com/office/officeart/2005/8/layout/orgChart1"/>
    <dgm:cxn modelId="{917FC268-DDBC-47FA-9190-8841D409C92A}" type="presOf" srcId="{8025FEC6-CA27-4677-A651-27430A7EFA6A}" destId="{76C46B87-B8AD-462A-B3C7-AAF82EA78352}" srcOrd="0" destOrd="0" presId="urn:microsoft.com/office/officeart/2005/8/layout/orgChart1"/>
    <dgm:cxn modelId="{D4288F51-CE0C-4476-8E0E-948192487FCC}" srcId="{5A93934E-2DD6-48FE-9FCA-D29BA59C9CDC}" destId="{4BCB518E-7D90-43E2-BAAC-7E07BE1655AC}" srcOrd="2" destOrd="0" parTransId="{FE76B87C-BBBC-4BB1-84A5-EAC8BE9C551D}" sibTransId="{16958515-E936-4C75-B160-8D1D59DA25C4}"/>
    <dgm:cxn modelId="{8F922995-E431-4B94-B8E7-AC45CED8C7D4}" srcId="{5A93934E-2DD6-48FE-9FCA-D29BA59C9CDC}" destId="{8025FEC6-CA27-4677-A651-27430A7EFA6A}" srcOrd="0" destOrd="0" parTransId="{78E384EA-7048-4F8D-935B-30A153083764}" sibTransId="{3D007910-35B3-45E9-8BC0-9FD74CBA258E}"/>
    <dgm:cxn modelId="{4DB405A7-8FFF-436E-A4B7-D2C61C4E8059}" type="presOf" srcId="{4BCB518E-7D90-43E2-BAAC-7E07BE1655AC}" destId="{E4F2B3D3-3074-4102-805E-9C53FD26D68A}" srcOrd="0" destOrd="0" presId="urn:microsoft.com/office/officeart/2005/8/layout/orgChart1"/>
    <dgm:cxn modelId="{F8C097B1-04AB-42F4-AC73-CD99B674881A}" type="presOf" srcId="{FE76B87C-BBBC-4BB1-84A5-EAC8BE9C551D}" destId="{112C9E15-4A78-40D8-A1E8-BE2407395724}" srcOrd="0" destOrd="0" presId="urn:microsoft.com/office/officeart/2005/8/layout/orgChart1"/>
    <dgm:cxn modelId="{71A2DCB1-059F-4D3D-A65B-273D4567DE8B}" srcId="{1298D761-A642-4C76-9D2D-F277F8B1295C}" destId="{5A93934E-2DD6-48FE-9FCA-D29BA59C9CDC}" srcOrd="0" destOrd="0" parTransId="{2B832102-FE5C-49B8-ABF7-E01C666D6BE6}" sibTransId="{597D4F7E-E701-4376-AA96-E7DE85AC947B}"/>
    <dgm:cxn modelId="{171FA1B2-631C-405C-89FF-74819D02C0EE}" type="presOf" srcId="{5A93934E-2DD6-48FE-9FCA-D29BA59C9CDC}" destId="{F4AD67AB-8D81-4E5C-8C03-8004945E7D8F}" srcOrd="0" destOrd="0" presId="urn:microsoft.com/office/officeart/2005/8/layout/orgChart1"/>
    <dgm:cxn modelId="{EF4613CB-FE7A-4614-927E-33D2F2ECC065}" type="presOf" srcId="{6CB39BFC-AE05-49A6-89AD-40C6A54105BA}" destId="{C206B45A-9755-4F34-81AA-42D8E59BE2BF}" srcOrd="0" destOrd="0" presId="urn:microsoft.com/office/officeart/2005/8/layout/orgChart1"/>
    <dgm:cxn modelId="{512035F3-E516-4858-AA5A-A6EC50932A79}" type="presOf" srcId="{4BCB518E-7D90-43E2-BAAC-7E07BE1655AC}" destId="{8A22B09C-8BFA-4E19-A812-D2A14C968612}" srcOrd="1" destOrd="0" presId="urn:microsoft.com/office/officeart/2005/8/layout/orgChart1"/>
    <dgm:cxn modelId="{495FAEFD-8504-4844-BF10-35FF682BAA2E}" type="presOf" srcId="{78E384EA-7048-4F8D-935B-30A153083764}" destId="{1F208C40-E6AC-482F-BEC0-31D5F07D07FE}" srcOrd="0" destOrd="0" presId="urn:microsoft.com/office/officeart/2005/8/layout/orgChart1"/>
    <dgm:cxn modelId="{688B33B0-EB86-4CA7-A4E6-391FDB25C39C}" type="presParOf" srcId="{08E70127-4F45-475F-ABEB-54DD57B86178}" destId="{62FEDCE0-6E2E-460A-B8B6-A4675E4F14A1}" srcOrd="0" destOrd="0" presId="urn:microsoft.com/office/officeart/2005/8/layout/orgChart1"/>
    <dgm:cxn modelId="{EF2FBD8D-3CA5-4187-BBD2-EB2C7BE09BFF}" type="presParOf" srcId="{62FEDCE0-6E2E-460A-B8B6-A4675E4F14A1}" destId="{228C037C-0214-4782-A503-D2406DD43C6E}" srcOrd="0" destOrd="0" presId="urn:microsoft.com/office/officeart/2005/8/layout/orgChart1"/>
    <dgm:cxn modelId="{2AF87A9D-3F99-4800-8324-FFE4174FE85B}" type="presParOf" srcId="{228C037C-0214-4782-A503-D2406DD43C6E}" destId="{F4AD67AB-8D81-4E5C-8C03-8004945E7D8F}" srcOrd="0" destOrd="0" presId="urn:microsoft.com/office/officeart/2005/8/layout/orgChart1"/>
    <dgm:cxn modelId="{FD018813-8551-48F1-AC6D-45E61EF0E45C}" type="presParOf" srcId="{228C037C-0214-4782-A503-D2406DD43C6E}" destId="{B7239D5F-AD42-49F8-A8FD-58F58ACDA73C}" srcOrd="1" destOrd="0" presId="urn:microsoft.com/office/officeart/2005/8/layout/orgChart1"/>
    <dgm:cxn modelId="{F3F92A77-62FA-4291-8751-17CC97408329}" type="presParOf" srcId="{62FEDCE0-6E2E-460A-B8B6-A4675E4F14A1}" destId="{7F1E9368-2126-425D-8F93-A4E0DEA06E44}" srcOrd="1" destOrd="0" presId="urn:microsoft.com/office/officeart/2005/8/layout/orgChart1"/>
    <dgm:cxn modelId="{6B23406F-E649-4166-9D12-1EF672C4B1B6}" type="presParOf" srcId="{7F1E9368-2126-425D-8F93-A4E0DEA06E44}" destId="{C206B45A-9755-4F34-81AA-42D8E59BE2BF}" srcOrd="0" destOrd="0" presId="urn:microsoft.com/office/officeart/2005/8/layout/orgChart1"/>
    <dgm:cxn modelId="{A882C7A3-A423-4842-B340-350A61B1DE99}" type="presParOf" srcId="{7F1E9368-2126-425D-8F93-A4E0DEA06E44}" destId="{1ACC107C-DB71-46C3-81C1-FF6410C08464}" srcOrd="1" destOrd="0" presId="urn:microsoft.com/office/officeart/2005/8/layout/orgChart1"/>
    <dgm:cxn modelId="{F8DCBDD0-199A-44D1-8439-74B673047450}" type="presParOf" srcId="{1ACC107C-DB71-46C3-81C1-FF6410C08464}" destId="{92514639-92BF-496A-A95F-5CA38DF2AD79}" srcOrd="0" destOrd="0" presId="urn:microsoft.com/office/officeart/2005/8/layout/orgChart1"/>
    <dgm:cxn modelId="{27B00756-74DB-4355-902E-9A250F97D532}" type="presParOf" srcId="{92514639-92BF-496A-A95F-5CA38DF2AD79}" destId="{22BC483D-6555-4F81-B4B4-04E607BB60B5}" srcOrd="0" destOrd="0" presId="urn:microsoft.com/office/officeart/2005/8/layout/orgChart1"/>
    <dgm:cxn modelId="{B454A7ED-C5EE-4854-94B4-618B0BD65C4C}" type="presParOf" srcId="{92514639-92BF-496A-A95F-5CA38DF2AD79}" destId="{E5E59FA3-6DDC-4BF1-A114-5517D6DD80A6}" srcOrd="1" destOrd="0" presId="urn:microsoft.com/office/officeart/2005/8/layout/orgChart1"/>
    <dgm:cxn modelId="{7D20FCFD-7101-49AE-92EE-6A6F18E1606D}" type="presParOf" srcId="{1ACC107C-DB71-46C3-81C1-FF6410C08464}" destId="{910A5022-CB45-4464-BA18-9B06D11AA16D}" srcOrd="1" destOrd="0" presId="urn:microsoft.com/office/officeart/2005/8/layout/orgChart1"/>
    <dgm:cxn modelId="{35455AEC-8061-476A-8262-51390DB31749}" type="presParOf" srcId="{1ACC107C-DB71-46C3-81C1-FF6410C08464}" destId="{E87E9617-A550-4A33-A0E8-E7374BDAFB92}" srcOrd="2" destOrd="0" presId="urn:microsoft.com/office/officeart/2005/8/layout/orgChart1"/>
    <dgm:cxn modelId="{518D950F-4985-4116-A4A3-E474E938E73B}" type="presParOf" srcId="{7F1E9368-2126-425D-8F93-A4E0DEA06E44}" destId="{112C9E15-4A78-40D8-A1E8-BE2407395724}" srcOrd="2" destOrd="0" presId="urn:microsoft.com/office/officeart/2005/8/layout/orgChart1"/>
    <dgm:cxn modelId="{25CE7401-A537-4FF3-98E3-27C53BE365E4}" type="presParOf" srcId="{7F1E9368-2126-425D-8F93-A4E0DEA06E44}" destId="{C4111C52-84E3-4D41-BC72-4012026221CB}" srcOrd="3" destOrd="0" presId="urn:microsoft.com/office/officeart/2005/8/layout/orgChart1"/>
    <dgm:cxn modelId="{3801D071-5A2D-4044-A0F8-DE6E02EA7C80}" type="presParOf" srcId="{C4111C52-84E3-4D41-BC72-4012026221CB}" destId="{4929428C-8E47-44EA-BF92-AE9C7DDAE08F}" srcOrd="0" destOrd="0" presId="urn:microsoft.com/office/officeart/2005/8/layout/orgChart1"/>
    <dgm:cxn modelId="{91A86CD4-A09A-4390-8ED2-48FDE8397B92}" type="presParOf" srcId="{4929428C-8E47-44EA-BF92-AE9C7DDAE08F}" destId="{E4F2B3D3-3074-4102-805E-9C53FD26D68A}" srcOrd="0" destOrd="0" presId="urn:microsoft.com/office/officeart/2005/8/layout/orgChart1"/>
    <dgm:cxn modelId="{87EA9A0D-AA75-4A16-96DB-6DE8C9C5B24C}" type="presParOf" srcId="{4929428C-8E47-44EA-BF92-AE9C7DDAE08F}" destId="{8A22B09C-8BFA-4E19-A812-D2A14C968612}" srcOrd="1" destOrd="0" presId="urn:microsoft.com/office/officeart/2005/8/layout/orgChart1"/>
    <dgm:cxn modelId="{DC6D9CED-3F8B-46DC-90DD-AED0713F050E}" type="presParOf" srcId="{C4111C52-84E3-4D41-BC72-4012026221CB}" destId="{3D06E791-D520-4CD8-B2DE-0BA88D4D15BF}" srcOrd="1" destOrd="0" presId="urn:microsoft.com/office/officeart/2005/8/layout/orgChart1"/>
    <dgm:cxn modelId="{CAD87471-9162-44B4-9CF5-81B315A0FED8}" type="presParOf" srcId="{C4111C52-84E3-4D41-BC72-4012026221CB}" destId="{4D744FCD-81E3-41F4-8FA1-67442CA80572}" srcOrd="2" destOrd="0" presId="urn:microsoft.com/office/officeart/2005/8/layout/orgChart1"/>
    <dgm:cxn modelId="{CD52A738-299D-4B6A-8F05-C40B18084528}" type="presParOf" srcId="{62FEDCE0-6E2E-460A-B8B6-A4675E4F14A1}" destId="{FA541BFB-DBED-484D-81E0-34203041764F}" srcOrd="2" destOrd="0" presId="urn:microsoft.com/office/officeart/2005/8/layout/orgChart1"/>
    <dgm:cxn modelId="{EB1D7497-1BB1-4B02-8E45-C197F4C7B993}" type="presParOf" srcId="{FA541BFB-DBED-484D-81E0-34203041764F}" destId="{1F208C40-E6AC-482F-BEC0-31D5F07D07FE}" srcOrd="0" destOrd="0" presId="urn:microsoft.com/office/officeart/2005/8/layout/orgChart1"/>
    <dgm:cxn modelId="{AC875EAA-4083-4D6D-BD94-A147E03D6030}" type="presParOf" srcId="{FA541BFB-DBED-484D-81E0-34203041764F}" destId="{A89E2513-0934-47CE-915A-3611AE9819B6}" srcOrd="1" destOrd="0" presId="urn:microsoft.com/office/officeart/2005/8/layout/orgChart1"/>
    <dgm:cxn modelId="{8C4DA47B-370E-443D-9707-FE6C86BF72EF}" type="presParOf" srcId="{A89E2513-0934-47CE-915A-3611AE9819B6}" destId="{42D7C26A-9DC9-473F-A1F6-294CBCBE8FED}" srcOrd="0" destOrd="0" presId="urn:microsoft.com/office/officeart/2005/8/layout/orgChart1"/>
    <dgm:cxn modelId="{B8E2A8C8-71C3-4D73-BE84-425220682EA2}" type="presParOf" srcId="{42D7C26A-9DC9-473F-A1F6-294CBCBE8FED}" destId="{76C46B87-B8AD-462A-B3C7-AAF82EA78352}" srcOrd="0" destOrd="0" presId="urn:microsoft.com/office/officeart/2005/8/layout/orgChart1"/>
    <dgm:cxn modelId="{2B5E77D5-E9D3-4111-A618-106CD8122581}" type="presParOf" srcId="{42D7C26A-9DC9-473F-A1F6-294CBCBE8FED}" destId="{D6AB81CD-7D8A-4A60-9E19-77FC95AA6724}" srcOrd="1" destOrd="0" presId="urn:microsoft.com/office/officeart/2005/8/layout/orgChart1"/>
    <dgm:cxn modelId="{9C61CD74-36F9-47D7-9D87-BD5CF46A76A3}" type="presParOf" srcId="{A89E2513-0934-47CE-915A-3611AE9819B6}" destId="{F9004CDB-220B-4C73-806A-D719B1553ED8}" srcOrd="1" destOrd="0" presId="urn:microsoft.com/office/officeart/2005/8/layout/orgChart1"/>
    <dgm:cxn modelId="{0F2BF2EA-6837-4A86-A165-F6723F814B79}" type="presParOf" srcId="{A89E2513-0934-47CE-915A-3611AE9819B6}" destId="{701D91EE-F5FE-4672-8E54-F670553D9A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004A0-D05B-4447-959E-A8E0253F8A4B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장애 복구</a:t>
          </a: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기술지원 처리</a:t>
          </a:r>
        </a:p>
      </dsp:txBody>
      <dsp:txXfrm>
        <a:off x="5750448" y="4156276"/>
        <a:ext cx="1797595" cy="1224300"/>
      </dsp:txXfrm>
    </dsp:sp>
    <dsp:sp modelId="{92C3A35D-4E54-43CD-AF44-49CF880C327B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고객 승인</a:t>
          </a: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종결 처리</a:t>
          </a:r>
        </a:p>
      </dsp:txBody>
      <dsp:txXfrm>
        <a:off x="579956" y="4156276"/>
        <a:ext cx="1797595" cy="1224300"/>
      </dsp:txXfrm>
    </dsp:sp>
    <dsp:sp modelId="{DD92192E-715E-4EC9-98E9-2078CBD9A5A8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담당자 배정</a:t>
          </a: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문의사항 분석</a:t>
          </a:r>
        </a:p>
      </dsp:txBody>
      <dsp:txXfrm>
        <a:off x="5750448" y="38090"/>
        <a:ext cx="1797595" cy="1224300"/>
      </dsp:txXfrm>
    </dsp:sp>
    <dsp:sp modelId="{D2F15C6C-BE0D-4F05-92E8-7A653FEEB451}">
      <dsp:nvSpPr>
        <dsp:cNvPr id="0" name=""/>
        <dsp:cNvSpPr/>
      </dsp:nvSpPr>
      <dsp:spPr>
        <a:xfrm>
          <a:off x="541866" y="56562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문의사항</a:t>
          </a:r>
          <a:r>
            <a:rPr lang="en-US" altLang="ko-KR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, </a:t>
          </a: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장애</a:t>
          </a: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기술지원 요청</a:t>
          </a:r>
        </a:p>
      </dsp:txBody>
      <dsp:txXfrm>
        <a:off x="579956" y="94652"/>
        <a:ext cx="1797595" cy="1224300"/>
      </dsp:txXfrm>
    </dsp:sp>
    <dsp:sp modelId="{17C61805-7C3E-4713-BE4E-E5DD7C66A86E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1. </a:t>
          </a:r>
          <a:r>
            <a:rPr lang="ko-KR" altLang="en-US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접수</a:t>
          </a:r>
        </a:p>
      </dsp:txBody>
      <dsp:txXfrm>
        <a:off x="2350740" y="996074"/>
        <a:ext cx="1659072" cy="1659072"/>
      </dsp:txXfrm>
    </dsp:sp>
    <dsp:sp modelId="{BF51BD19-71F8-47EC-AB96-C83EBEE10062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rgbClr val="43BE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2. </a:t>
          </a:r>
          <a:r>
            <a:rPr lang="ko-KR" altLang="en-US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분석</a:t>
          </a:r>
        </a:p>
      </dsp:txBody>
      <dsp:txXfrm rot="-5400000">
        <a:off x="4118186" y="996074"/>
        <a:ext cx="1659072" cy="1659072"/>
      </dsp:txXfrm>
    </dsp:sp>
    <dsp:sp modelId="{3824B67E-4737-4C66-A03B-FC286CB72D9E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rgbClr val="45B66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3. </a:t>
          </a:r>
          <a:r>
            <a:rPr lang="ko-KR" altLang="en-US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조치</a:t>
          </a:r>
        </a:p>
      </dsp:txBody>
      <dsp:txXfrm rot="10800000">
        <a:off x="4118186" y="2763520"/>
        <a:ext cx="1659072" cy="1659072"/>
      </dsp:txXfrm>
    </dsp:sp>
    <dsp:sp modelId="{F677D147-F915-4BC3-B480-394B18414D30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rgbClr val="70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4. </a:t>
          </a:r>
          <a:r>
            <a:rPr lang="ko-KR" altLang="en-US" sz="32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승인</a:t>
          </a:r>
        </a:p>
      </dsp:txBody>
      <dsp:txXfrm rot="5400000">
        <a:off x="2350740" y="2763520"/>
        <a:ext cx="1659072" cy="1659072"/>
      </dsp:txXfrm>
    </dsp:sp>
    <dsp:sp modelId="{FE6258EB-56C9-44E7-B5A6-3BA65E2DDE13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A07E4-F751-4A07-8149-32BEE2532C8E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B8F7C-C7B1-42F8-9A96-5731E5D8514D}">
      <dsp:nvSpPr>
        <dsp:cNvPr id="0" name=""/>
        <dsp:cNvSpPr/>
      </dsp:nvSpPr>
      <dsp:spPr>
        <a:xfrm>
          <a:off x="1747707" y="2831553"/>
          <a:ext cx="91440" cy="377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69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7F564-63C9-4D05-A911-3652DA9FB92F}">
      <dsp:nvSpPr>
        <dsp:cNvPr id="0" name=""/>
        <dsp:cNvSpPr/>
      </dsp:nvSpPr>
      <dsp:spPr>
        <a:xfrm>
          <a:off x="119908" y="1156"/>
          <a:ext cx="3347038" cy="2830397"/>
        </a:xfrm>
        <a:prstGeom prst="rect">
          <a:avLst/>
        </a:prstGeom>
        <a:solidFill>
          <a:srgbClr val="4472C4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서비스운영팀</a:t>
          </a:r>
          <a:endParaRPr lang="en-US" altLang="ko-KR" sz="1000" kern="12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김종룡	수석</a:t>
          </a:r>
          <a:r>
            <a:rPr lang="en-US" altLang="en-US" sz="800" kern="1200">
              <a:solidFill>
                <a:schemeClr val="bg1"/>
              </a:solidFill>
            </a:rPr>
            <a:t>(G2)		010-9162-8205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김대회	책임</a:t>
          </a:r>
          <a:r>
            <a:rPr lang="en-US" altLang="en-US" sz="800" kern="1200">
              <a:solidFill>
                <a:schemeClr val="bg1"/>
              </a:solidFill>
            </a:rPr>
            <a:t>(M1)		010-5491-4744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권용찬	선임</a:t>
          </a:r>
          <a:r>
            <a:rPr lang="en-US" altLang="en-US" sz="800" kern="1200">
              <a:solidFill>
                <a:schemeClr val="bg1"/>
              </a:solidFill>
            </a:rPr>
            <a:t>(S1)		010-3030-5301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김은선	선임</a:t>
          </a:r>
          <a:r>
            <a:rPr lang="en-US" altLang="en-US" sz="800" kern="1200">
              <a:solidFill>
                <a:schemeClr val="bg1"/>
              </a:solidFill>
            </a:rPr>
            <a:t>(S1)		010-8004-6160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김재영	선임</a:t>
          </a:r>
          <a:r>
            <a:rPr lang="en-US" altLang="en-US" sz="800" kern="1200">
              <a:solidFill>
                <a:schemeClr val="bg1"/>
              </a:solidFill>
            </a:rPr>
            <a:t>(S1)		010-4193-7818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안지민	선임</a:t>
          </a:r>
          <a:r>
            <a:rPr lang="en-US" altLang="en-US" sz="800" kern="1200">
              <a:solidFill>
                <a:schemeClr val="bg1"/>
              </a:solidFill>
            </a:rPr>
            <a:t>(S1)		010-5530-7369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최유나	선임</a:t>
          </a:r>
          <a:r>
            <a:rPr lang="en-US" altLang="en-US" sz="800" kern="1200">
              <a:solidFill>
                <a:schemeClr val="bg1"/>
              </a:solidFill>
            </a:rPr>
            <a:t>(S1)		010-2280-9346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한유리	선임</a:t>
          </a:r>
          <a:r>
            <a:rPr lang="en-US" altLang="en-US" sz="800" kern="1200">
              <a:solidFill>
                <a:schemeClr val="bg1"/>
              </a:solidFill>
            </a:rPr>
            <a:t>(S1)		010-4345-9070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임미리	선임</a:t>
          </a:r>
          <a:r>
            <a:rPr lang="en-US" altLang="en-US" sz="800" kern="1200">
              <a:solidFill>
                <a:schemeClr val="bg1"/>
              </a:solidFill>
            </a:rPr>
            <a:t>(S1)		010-7150-1306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이해민	선임</a:t>
          </a:r>
          <a:r>
            <a:rPr lang="en-US" altLang="en-US" sz="800" kern="1200">
              <a:solidFill>
                <a:schemeClr val="bg1"/>
              </a:solidFill>
            </a:rPr>
            <a:t>(S1)		010-2280-6957</a:t>
          </a:r>
          <a:endParaRPr lang="en-US" altLang="ko-KR" sz="800" kern="1200">
            <a:solidFill>
              <a:schemeClr val="bg1"/>
            </a:solidFill>
          </a:endParaRPr>
        </a:p>
      </dsp:txBody>
      <dsp:txXfrm>
        <a:off x="119908" y="1156"/>
        <a:ext cx="3347038" cy="2830397"/>
      </dsp:txXfrm>
    </dsp:sp>
    <dsp:sp modelId="{F5BF2D3D-6ECB-4BCC-B97C-44AEB7512F5E}">
      <dsp:nvSpPr>
        <dsp:cNvPr id="0" name=""/>
        <dsp:cNvSpPr/>
      </dsp:nvSpPr>
      <dsp:spPr>
        <a:xfrm>
          <a:off x="135888" y="3209248"/>
          <a:ext cx="3315078" cy="2924065"/>
        </a:xfrm>
        <a:prstGeom prst="rect">
          <a:avLst/>
        </a:prstGeom>
        <a:solidFill>
          <a:srgbClr val="45B664"/>
        </a:solidFill>
        <a:ln w="12700" cap="flat" cmpd="sng" algn="ctr">
          <a:solidFill>
            <a:srgbClr val="45B6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서비스지원팀</a:t>
          </a:r>
          <a:endParaRPr lang="en-US" altLang="ko-KR" sz="1000" kern="12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박수용	수석</a:t>
          </a:r>
          <a:r>
            <a:rPr lang="en-US" altLang="en-US" sz="800" kern="1200">
              <a:solidFill>
                <a:schemeClr val="bg1"/>
              </a:solidFill>
            </a:rPr>
            <a:t>(G2)		010-4729-3825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이민철	수석</a:t>
          </a:r>
          <a:r>
            <a:rPr lang="en-US" altLang="en-US" sz="800" kern="1200">
              <a:solidFill>
                <a:schemeClr val="bg1"/>
              </a:solidFill>
            </a:rPr>
            <a:t>(G2)		010-3284-4509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임철현	수석</a:t>
          </a:r>
          <a:r>
            <a:rPr lang="en-US" altLang="en-US" sz="800" kern="1200">
              <a:solidFill>
                <a:schemeClr val="bg1"/>
              </a:solidFill>
            </a:rPr>
            <a:t>(G1)		010-5653-9986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이동수	수석</a:t>
          </a:r>
          <a:r>
            <a:rPr lang="en-US" altLang="en-US" sz="800" kern="1200">
              <a:solidFill>
                <a:schemeClr val="bg1"/>
              </a:solidFill>
            </a:rPr>
            <a:t>(G1)		010-9473-6696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김선환	수석</a:t>
          </a:r>
          <a:r>
            <a:rPr lang="en-US" altLang="en-US" sz="800" kern="1200">
              <a:solidFill>
                <a:schemeClr val="bg1"/>
              </a:solidFill>
            </a:rPr>
            <a:t>(G1)		010-4169-6794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이보리	</a:t>
          </a:r>
          <a:r>
            <a:rPr lang="ko-KR" altLang="en-US" sz="700" kern="1200">
              <a:solidFill>
                <a:schemeClr val="bg1"/>
              </a:solidFill>
            </a:rPr>
            <a:t>책임</a:t>
          </a:r>
          <a:r>
            <a:rPr lang="en-US" altLang="en-US" sz="800" kern="1200">
              <a:solidFill>
                <a:schemeClr val="bg1"/>
              </a:solidFill>
            </a:rPr>
            <a:t>(M1)		010-3896-3989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박경실	책임</a:t>
          </a:r>
          <a:r>
            <a:rPr lang="en-US" altLang="en-US" sz="800" kern="1200">
              <a:solidFill>
                <a:schemeClr val="bg1"/>
              </a:solidFill>
            </a:rPr>
            <a:t>(M1)		010-9148-1055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김건우	책임</a:t>
          </a:r>
          <a:r>
            <a:rPr lang="en-US" altLang="en-US" sz="800" kern="1200">
              <a:solidFill>
                <a:schemeClr val="bg1"/>
              </a:solidFill>
            </a:rPr>
            <a:t>(M1)		010-6281-7356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박성진	선임</a:t>
          </a:r>
          <a:r>
            <a:rPr lang="en-US" altLang="en-US" sz="800" kern="1200">
              <a:solidFill>
                <a:schemeClr val="bg1"/>
              </a:solidFill>
            </a:rPr>
            <a:t>(S1)		010-8795-2061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오예진	선임</a:t>
          </a:r>
          <a:r>
            <a:rPr lang="en-US" altLang="en-US" sz="800" kern="1200">
              <a:solidFill>
                <a:schemeClr val="bg1"/>
              </a:solidFill>
            </a:rPr>
            <a:t>(S1)		010-3120-3302</a:t>
          </a:r>
          <a:endParaRPr lang="ko-KR" altLang="en-US" sz="800" kern="1200">
            <a:solidFill>
              <a:schemeClr val="bg1"/>
            </a:solidFill>
          </a:endParaRP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solidFill>
                <a:schemeClr val="bg1"/>
              </a:solidFill>
            </a:rPr>
            <a:t>윤소영	선임</a:t>
          </a:r>
          <a:r>
            <a:rPr lang="en-US" altLang="en-US" sz="800" kern="1200">
              <a:solidFill>
                <a:schemeClr val="bg1"/>
              </a:solidFill>
            </a:rPr>
            <a:t>(S1)		010-5637-8297</a:t>
          </a:r>
          <a:endParaRPr lang="ko-KR" altLang="en-US" sz="800" kern="1200" dirty="0">
            <a:solidFill>
              <a:schemeClr val="bg1"/>
            </a:solidFill>
          </a:endParaRPr>
        </a:p>
      </dsp:txBody>
      <dsp:txXfrm>
        <a:off x="135888" y="3209248"/>
        <a:ext cx="3315078" cy="2924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B8F7C-C7B1-42F8-9A96-5731E5D8514D}">
      <dsp:nvSpPr>
        <dsp:cNvPr id="0" name=""/>
        <dsp:cNvSpPr/>
      </dsp:nvSpPr>
      <dsp:spPr>
        <a:xfrm>
          <a:off x="1687487" y="1750275"/>
          <a:ext cx="91440" cy="60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3038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7F564-63C9-4D05-A911-3652DA9FB92F}">
      <dsp:nvSpPr>
        <dsp:cNvPr id="0" name=""/>
        <dsp:cNvSpPr/>
      </dsp:nvSpPr>
      <dsp:spPr>
        <a:xfrm>
          <a:off x="297402" y="100"/>
          <a:ext cx="2871609" cy="1750174"/>
        </a:xfrm>
        <a:prstGeom prst="rect">
          <a:avLst/>
        </a:prstGeom>
        <a:solidFill>
          <a:srgbClr val="4472C4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서비스운영팀</a:t>
          </a:r>
          <a:endParaRPr lang="en-US" altLang="ko-KR" sz="1600" kern="12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bg1"/>
              </a:solidFill>
            </a:rPr>
            <a:t>윤석민 차장</a:t>
          </a:r>
          <a:endParaRPr lang="en-US" altLang="ko-KR" sz="1600" kern="1200" dirty="0">
            <a:solidFill>
              <a:schemeClr val="bg1"/>
            </a:solidFill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bg1"/>
              </a:solidFill>
            </a:rPr>
            <a:t>정지훈 대리</a:t>
          </a:r>
          <a:endParaRPr lang="en-US" altLang="ko-KR" sz="1600" kern="1200" dirty="0">
            <a:solidFill>
              <a:schemeClr val="bg1"/>
            </a:solidFill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solidFill>
                <a:schemeClr val="bg1"/>
              </a:solidFill>
            </a:rPr>
            <a:t>박준영 주임</a:t>
          </a:r>
        </a:p>
      </dsp:txBody>
      <dsp:txXfrm>
        <a:off x="297402" y="100"/>
        <a:ext cx="2871609" cy="1750174"/>
      </dsp:txXfrm>
    </dsp:sp>
    <dsp:sp modelId="{F5BF2D3D-6ECB-4BCC-B97C-44AEB7512F5E}">
      <dsp:nvSpPr>
        <dsp:cNvPr id="0" name=""/>
        <dsp:cNvSpPr/>
      </dsp:nvSpPr>
      <dsp:spPr>
        <a:xfrm>
          <a:off x="315579" y="2353313"/>
          <a:ext cx="2835255" cy="1078030"/>
        </a:xfrm>
        <a:prstGeom prst="rect">
          <a:avLst/>
        </a:prstGeom>
        <a:solidFill>
          <a:srgbClr val="45B664"/>
        </a:solidFill>
        <a:ln w="12700" cap="flat" cmpd="sng" algn="ctr">
          <a:solidFill>
            <a:srgbClr val="45B66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서비스지원팀</a:t>
          </a:r>
          <a:endParaRPr lang="en-US" altLang="ko-KR" sz="1800" kern="1200" dirty="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</a:rPr>
            <a:t>박수용 부장</a:t>
          </a:r>
          <a:endParaRPr lang="en-US" altLang="ko-KR" sz="1800" kern="1200" dirty="0">
            <a:solidFill>
              <a:schemeClr val="bg1"/>
            </a:solidFill>
          </a:endParaRPr>
        </a:p>
      </dsp:txBody>
      <dsp:txXfrm>
        <a:off x="315579" y="2353313"/>
        <a:ext cx="2835255" cy="1078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8C40-E6AC-482F-BEC0-31D5F07D07FE}">
      <dsp:nvSpPr>
        <dsp:cNvPr id="0" name=""/>
        <dsp:cNvSpPr/>
      </dsp:nvSpPr>
      <dsp:spPr>
        <a:xfrm>
          <a:off x="2701516" y="974423"/>
          <a:ext cx="264187" cy="1157392"/>
        </a:xfrm>
        <a:custGeom>
          <a:avLst/>
          <a:gdLst/>
          <a:ahLst/>
          <a:cxnLst/>
          <a:rect l="0" t="0" r="0" b="0"/>
          <a:pathLst>
            <a:path>
              <a:moveTo>
                <a:pt x="264187" y="0"/>
              </a:moveTo>
              <a:lnTo>
                <a:pt x="264187" y="1157392"/>
              </a:lnTo>
              <a:lnTo>
                <a:pt x="0" y="115739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C9E15-4A78-40D8-A1E8-BE2407395724}">
      <dsp:nvSpPr>
        <dsp:cNvPr id="0" name=""/>
        <dsp:cNvSpPr/>
      </dsp:nvSpPr>
      <dsp:spPr>
        <a:xfrm>
          <a:off x="2965704" y="974423"/>
          <a:ext cx="1705241" cy="2314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0596"/>
              </a:lnTo>
              <a:lnTo>
                <a:pt x="1705241" y="2050596"/>
              </a:lnTo>
              <a:lnTo>
                <a:pt x="1705241" y="23147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6B45A-9755-4F34-81AA-42D8E59BE2BF}">
      <dsp:nvSpPr>
        <dsp:cNvPr id="0" name=""/>
        <dsp:cNvSpPr/>
      </dsp:nvSpPr>
      <dsp:spPr>
        <a:xfrm>
          <a:off x="1443481" y="974423"/>
          <a:ext cx="1522222" cy="2314784"/>
        </a:xfrm>
        <a:custGeom>
          <a:avLst/>
          <a:gdLst/>
          <a:ahLst/>
          <a:cxnLst/>
          <a:rect l="0" t="0" r="0" b="0"/>
          <a:pathLst>
            <a:path>
              <a:moveTo>
                <a:pt x="1522222" y="0"/>
              </a:moveTo>
              <a:lnTo>
                <a:pt x="1522222" y="2050596"/>
              </a:lnTo>
              <a:lnTo>
                <a:pt x="0" y="2050596"/>
              </a:lnTo>
              <a:lnTo>
                <a:pt x="0" y="231478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67AB-8D81-4E5C-8C03-8004945E7D8F}">
      <dsp:nvSpPr>
        <dsp:cNvPr id="0" name=""/>
        <dsp:cNvSpPr/>
      </dsp:nvSpPr>
      <dsp:spPr>
        <a:xfrm>
          <a:off x="1707669" y="433380"/>
          <a:ext cx="2516069" cy="54104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>
              <a:latin typeface="KoPub돋움체 Bold" panose="00000800000000000000" pitchFamily="2" charset="-127"/>
              <a:ea typeface="KoPub돋움체 Bold" panose="00000800000000000000" pitchFamily="2" charset="-127"/>
            </a:rPr>
            <a:t>클라우드서비스센터</a:t>
          </a:r>
          <a:endParaRPr lang="en-US" altLang="ko-KR" sz="900" kern="1200" dirty="0"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조왕래 상무</a:t>
          </a:r>
          <a:endParaRPr lang="ko-KR" altLang="en-US" sz="900" kern="1200" dirty="0"/>
        </a:p>
      </dsp:txBody>
      <dsp:txXfrm>
        <a:off x="1707669" y="433380"/>
        <a:ext cx="2516069" cy="541043"/>
      </dsp:txXfrm>
    </dsp:sp>
    <dsp:sp modelId="{22BC483D-6555-4F81-B4B4-04E607BB60B5}">
      <dsp:nvSpPr>
        <dsp:cNvPr id="0" name=""/>
        <dsp:cNvSpPr/>
      </dsp:nvSpPr>
      <dsp:spPr>
        <a:xfrm>
          <a:off x="2428" y="3289207"/>
          <a:ext cx="2882107" cy="17056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서비스지원팀</a:t>
          </a:r>
          <a:endParaRPr lang="en-US" altLang="ko-KR" sz="900" kern="1200"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박수용	수석</a:t>
          </a:r>
          <a:r>
            <a:rPr lang="en-US" altLang="en-US" sz="900" kern="1200"/>
            <a:t>(G2),</a:t>
          </a:r>
          <a:r>
            <a:rPr lang="ko-KR" altLang="en-US" sz="900" kern="1200"/>
            <a:t>이민철 수석</a:t>
          </a:r>
          <a:r>
            <a:rPr lang="en-US" altLang="en-US" sz="900" kern="1200"/>
            <a:t>(G2), </a:t>
          </a:r>
          <a:endParaRPr lang="ko-KR" altLang="en-US" sz="900" kern="120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임철현	수석</a:t>
          </a:r>
          <a:r>
            <a:rPr lang="en-US" altLang="en-US" sz="900" kern="1200"/>
            <a:t>(G1), </a:t>
          </a:r>
          <a:r>
            <a:rPr lang="ko-KR" altLang="en-US" sz="900" kern="1200"/>
            <a:t>이동수 수석</a:t>
          </a:r>
          <a:r>
            <a:rPr lang="en-US" altLang="en-US" sz="900" kern="1200"/>
            <a:t>(G1), 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김선환	수석</a:t>
          </a:r>
          <a:r>
            <a:rPr lang="en-US" altLang="ko-KR" sz="900" kern="1200"/>
            <a:t>, </a:t>
          </a:r>
          <a:r>
            <a:rPr lang="en-US" altLang="en-US" sz="900" kern="1200"/>
            <a:t>(G1) </a:t>
          </a:r>
          <a:r>
            <a:rPr lang="ko-KR" altLang="en-US" sz="900" kern="1200"/>
            <a:t>이보리 책임</a:t>
          </a:r>
          <a:r>
            <a:rPr lang="en-US" altLang="en-US" sz="900" kern="1200"/>
            <a:t>(M1),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/>
            <a:t> </a:t>
          </a:r>
          <a:r>
            <a:rPr lang="ko-KR" altLang="en-US" sz="900" kern="1200"/>
            <a:t>박경실	 책임</a:t>
          </a:r>
          <a:r>
            <a:rPr lang="en-US" altLang="en-US" sz="900" kern="1200"/>
            <a:t>(M1), </a:t>
          </a:r>
          <a:r>
            <a:rPr lang="ko-KR" altLang="en-US" sz="900" kern="1200"/>
            <a:t>김건우 책임</a:t>
          </a:r>
          <a:r>
            <a:rPr lang="en-US" altLang="en-US" sz="900" kern="1200"/>
            <a:t>(M1),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/>
            <a:t> </a:t>
          </a:r>
          <a:r>
            <a:rPr lang="ko-KR" altLang="en-US" sz="900" kern="1200"/>
            <a:t>박성진	선임</a:t>
          </a:r>
          <a:r>
            <a:rPr lang="en-US" altLang="en-US" sz="900" kern="1200"/>
            <a:t>(S1), </a:t>
          </a:r>
          <a:r>
            <a:rPr lang="ko-KR" altLang="en-US" sz="900" kern="1200"/>
            <a:t>오예진 선임</a:t>
          </a:r>
          <a:r>
            <a:rPr lang="en-US" altLang="en-US" sz="900" kern="1200"/>
            <a:t>(S1),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kern="1200"/>
            <a:t> </a:t>
          </a:r>
          <a:r>
            <a:rPr lang="ko-KR" altLang="en-US" sz="900" kern="1200"/>
            <a:t>윤소영	선임</a:t>
          </a:r>
          <a:r>
            <a:rPr lang="en-US" altLang="en-US" sz="900" kern="1200"/>
            <a:t>(S1)</a:t>
          </a:r>
          <a:endParaRPr lang="ko-KR" altLang="en-US" sz="900" kern="1200" dirty="0"/>
        </a:p>
      </dsp:txBody>
      <dsp:txXfrm>
        <a:off x="2428" y="3289207"/>
        <a:ext cx="2882107" cy="1705693"/>
      </dsp:txXfrm>
    </dsp:sp>
    <dsp:sp modelId="{E4F2B3D3-3074-4102-805E-9C53FD26D68A}">
      <dsp:nvSpPr>
        <dsp:cNvPr id="0" name=""/>
        <dsp:cNvSpPr/>
      </dsp:nvSpPr>
      <dsp:spPr>
        <a:xfrm>
          <a:off x="3412910" y="3289207"/>
          <a:ext cx="2516069" cy="14748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>
              <a:latin typeface="KoPub돋움체 Bold" panose="00000800000000000000" pitchFamily="2" charset="-127"/>
              <a:ea typeface="KoPub돋움체 Bold" panose="00000800000000000000" pitchFamily="2" charset="-127"/>
            </a:rPr>
            <a:t>서비스운영팀</a:t>
          </a:r>
          <a:endParaRPr lang="en-US" altLang="ko-KR" sz="900" kern="1200">
            <a:latin typeface="KoPub돋움체 Bold" panose="00000800000000000000" pitchFamily="2" charset="-127"/>
            <a:ea typeface="KoPub돋움체 Bold" panose="00000800000000000000" pitchFamily="2" charset="-127"/>
          </a:endParaRP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김종룡 수석</a:t>
          </a:r>
          <a:r>
            <a:rPr lang="en-US" altLang="en-US" sz="900" kern="1200"/>
            <a:t>(G2), </a:t>
          </a:r>
          <a:r>
            <a:rPr lang="ko-KR" altLang="en-US" sz="900" kern="1200"/>
            <a:t>김대회 책임</a:t>
          </a:r>
          <a:r>
            <a:rPr lang="en-US" altLang="en-US" sz="900" kern="1200"/>
            <a:t>(M1)</a:t>
          </a:r>
          <a:endParaRPr lang="ko-KR" altLang="en-US" sz="900" kern="120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권용찬 선임</a:t>
          </a:r>
          <a:r>
            <a:rPr lang="en-US" altLang="en-US" sz="900" kern="1200"/>
            <a:t>(S1), </a:t>
          </a:r>
          <a:r>
            <a:rPr lang="ko-KR" altLang="en-US" sz="900" kern="1200"/>
            <a:t>김은선 선임</a:t>
          </a:r>
          <a:r>
            <a:rPr lang="en-US" altLang="en-US" sz="900" kern="1200"/>
            <a:t>(S1)</a:t>
          </a:r>
          <a:endParaRPr lang="ko-KR" altLang="en-US" sz="900" kern="120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김재영 선임</a:t>
          </a:r>
          <a:r>
            <a:rPr lang="en-US" altLang="en-US" sz="900" kern="1200"/>
            <a:t>(S1), </a:t>
          </a:r>
          <a:r>
            <a:rPr lang="ko-KR" altLang="en-US" sz="900" kern="1200"/>
            <a:t>안지민 선임</a:t>
          </a:r>
          <a:r>
            <a:rPr lang="en-US" altLang="en-US" sz="900" kern="1200"/>
            <a:t>(S1)</a:t>
          </a:r>
          <a:endParaRPr lang="ko-KR" altLang="en-US" sz="900" kern="120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최유나 선임</a:t>
          </a:r>
          <a:r>
            <a:rPr lang="en-US" altLang="en-US" sz="900" kern="1200"/>
            <a:t>(S1), </a:t>
          </a:r>
          <a:r>
            <a:rPr lang="ko-KR" altLang="en-US" sz="900" kern="1200"/>
            <a:t>한유리 선임</a:t>
          </a:r>
          <a:r>
            <a:rPr lang="en-US" altLang="en-US" sz="900" kern="1200"/>
            <a:t>(S1)</a:t>
          </a:r>
          <a:endParaRPr lang="ko-KR" altLang="en-US" sz="900" kern="120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임미리 선임</a:t>
          </a:r>
          <a:r>
            <a:rPr lang="en-US" altLang="en-US" sz="900" kern="1200"/>
            <a:t>(S1), </a:t>
          </a:r>
          <a:r>
            <a:rPr lang="ko-KR" altLang="en-US" sz="900" kern="1200"/>
            <a:t>이해민 선임</a:t>
          </a:r>
          <a:r>
            <a:rPr lang="en-US" altLang="en-US" sz="900" kern="1200"/>
            <a:t>(S1)</a:t>
          </a:r>
          <a:endParaRPr lang="ko-KR" altLang="en-US" sz="900" kern="1200" dirty="0"/>
        </a:p>
      </dsp:txBody>
      <dsp:txXfrm>
        <a:off x="3412910" y="3289207"/>
        <a:ext cx="2516069" cy="1474869"/>
      </dsp:txXfrm>
    </dsp:sp>
    <dsp:sp modelId="{76C46B87-B8AD-462A-B3C7-AAF82EA78352}">
      <dsp:nvSpPr>
        <dsp:cNvPr id="0" name=""/>
        <dsp:cNvSpPr/>
      </dsp:nvSpPr>
      <dsp:spPr>
        <a:xfrm>
          <a:off x="185447" y="1821131"/>
          <a:ext cx="2516069" cy="6213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기술지원</a:t>
          </a:r>
          <a:r>
            <a:rPr lang="en-US" altLang="ko-KR" sz="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(</a:t>
          </a:r>
          <a:r>
            <a:rPr lang="ko-KR" altLang="en-US" sz="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부설연구소</a:t>
          </a:r>
          <a:r>
            <a:rPr lang="en-US" altLang="ko-KR" sz="900" kern="1200" dirty="0">
              <a:latin typeface="KoPub돋움체 Bold" panose="00000800000000000000" pitchFamily="2" charset="-127"/>
              <a:ea typeface="KoPub돋움체 Bold" panose="00000800000000000000" pitchFamily="2" charset="-127"/>
            </a:rPr>
            <a:t>)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주종민 수석</a:t>
          </a:r>
          <a:endParaRPr lang="en-US" altLang="ko-KR" sz="900" kern="120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/>
            <a:t>김한성 책임</a:t>
          </a:r>
          <a:endParaRPr lang="en-US" altLang="ko-KR" sz="900" kern="1200" dirty="0"/>
        </a:p>
      </dsp:txBody>
      <dsp:txXfrm>
        <a:off x="185447" y="1821131"/>
        <a:ext cx="2516069" cy="62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0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9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8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0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4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0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85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4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2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0F4A6-C56A-4E6E-BD60-08EED92212A7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1D4B-0DF3-4C3E-8329-A2ABC8DCD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07106671"/>
              </p:ext>
            </p:extLst>
          </p:nvPr>
        </p:nvGraphicFramePr>
        <p:xfrm>
          <a:off x="2032000" y="109673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2565662" y="263950"/>
            <a:ext cx="7060676" cy="622169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고객지원 </a:t>
            </a:r>
            <a:r>
              <a:rPr lang="ko-KR" altLang="en-US" sz="3200" dirty="0" err="1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수렴체계</a:t>
            </a:r>
            <a:endParaRPr lang="ko-KR" altLang="en-US" sz="3200" dirty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75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9472" y="554637"/>
            <a:ext cx="3462728" cy="5996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79630" y="554637"/>
            <a:ext cx="3462728" cy="5996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49788" y="554637"/>
            <a:ext cx="3462728" cy="5996065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09472" y="374756"/>
            <a:ext cx="3462728" cy="674557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고객지원센터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79630" y="374756"/>
            <a:ext cx="3462728" cy="674557"/>
          </a:xfrm>
          <a:prstGeom prst="roundRect">
            <a:avLst/>
          </a:prstGeom>
          <a:solidFill>
            <a:srgbClr val="43BEB9"/>
          </a:solidFill>
          <a:ln>
            <a:solidFill>
              <a:srgbClr val="43BE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CSP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949788" y="374755"/>
            <a:ext cx="3462728" cy="674557"/>
          </a:xfrm>
          <a:prstGeom prst="roundRect">
            <a:avLst/>
          </a:prstGeom>
          <a:solidFill>
            <a:srgbClr val="45B664"/>
          </a:solidFill>
          <a:ln>
            <a:solidFill>
              <a:srgbClr val="45B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고객사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담당자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9269" y="1229195"/>
            <a:ext cx="2923083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 징후 감지 또는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고객지원 요청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66875" y="1229195"/>
            <a:ext cx="2698231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이상 징후 확인</a:t>
            </a:r>
          </a:p>
        </p:txBody>
      </p:sp>
      <p:cxnSp>
        <p:nvCxnSpPr>
          <p:cNvPr id="13" name="직선 화살표 연결선 12"/>
          <p:cNvCxnSpPr>
            <a:stCxn id="11" idx="1"/>
            <a:endCxn id="10" idx="3"/>
          </p:cNvCxnSpPr>
          <p:nvPr/>
        </p:nvCxnSpPr>
        <p:spPr>
          <a:xfrm flipH="1">
            <a:off x="4032352" y="1596454"/>
            <a:ext cx="734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109269" y="2196060"/>
            <a:ext cx="2923083" cy="4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원인분석</a:t>
            </a:r>
          </a:p>
        </p:txBody>
      </p:sp>
      <p:cxnSp>
        <p:nvCxnSpPr>
          <p:cNvPr id="21" name="직선 화살표 연결선 20"/>
          <p:cNvCxnSpPr>
            <a:stCxn id="10" idx="2"/>
            <a:endCxn id="18" idx="0"/>
          </p:cNvCxnSpPr>
          <p:nvPr/>
        </p:nvCxnSpPr>
        <p:spPr>
          <a:xfrm>
            <a:off x="2570811" y="1963713"/>
            <a:ext cx="0" cy="232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766875" y="2836890"/>
            <a:ext cx="2698231" cy="415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 상태 확인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019862" y="3008026"/>
            <a:ext cx="734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799355" y="3618872"/>
            <a:ext cx="2698231" cy="415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CSP </a:t>
            </a:r>
            <a:r>
              <a:rPr lang="ko-KR" altLang="en-US" dirty="0">
                <a:solidFill>
                  <a:schemeClr val="tx1"/>
                </a:solidFill>
              </a:rPr>
              <a:t>장애 확인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037352" y="3819991"/>
            <a:ext cx="734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07369" y="3415476"/>
            <a:ext cx="73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543336" y="4174751"/>
            <a:ext cx="4995" cy="377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9096" y="4182473"/>
            <a:ext cx="114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N(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아니오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16845" y="4415845"/>
            <a:ext cx="2698231" cy="415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CSP </a:t>
            </a:r>
            <a:r>
              <a:rPr lang="ko-KR" altLang="en-US" dirty="0">
                <a:solidFill>
                  <a:schemeClr val="tx1"/>
                </a:solidFill>
              </a:rPr>
              <a:t>장애 조치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804355" y="5152858"/>
            <a:ext cx="2698231" cy="415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 </a:t>
            </a:r>
            <a:r>
              <a:rPr lang="ko-KR" altLang="en-US" dirty="0" err="1">
                <a:solidFill>
                  <a:schemeClr val="tx1"/>
                </a:solidFill>
              </a:rPr>
              <a:t>정상확인</a:t>
            </a:r>
            <a:r>
              <a:rPr lang="ko-KR" altLang="en-US" dirty="0">
                <a:solidFill>
                  <a:schemeClr val="tx1"/>
                </a:solidFill>
              </a:rPr>
              <a:t> 요청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6115987" y="4069815"/>
            <a:ext cx="0" cy="262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118487" y="4836810"/>
            <a:ext cx="0" cy="262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131759" y="5159118"/>
            <a:ext cx="2923083" cy="4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 정상 확인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545836" y="4806833"/>
            <a:ext cx="4995" cy="377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09274" y="2840638"/>
            <a:ext cx="2923083" cy="4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 발생 및 전파 </a:t>
            </a:r>
          </a:p>
        </p:txBody>
      </p:sp>
      <p:sp>
        <p:nvSpPr>
          <p:cNvPr id="29" name="순서도: 판단 28"/>
          <p:cNvSpPr/>
          <p:nvPr/>
        </p:nvSpPr>
        <p:spPr>
          <a:xfrm>
            <a:off x="1079294" y="3410267"/>
            <a:ext cx="2953058" cy="82445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CSP </a:t>
            </a:r>
            <a:r>
              <a:rPr lang="ko-KR" altLang="en-US" dirty="0">
                <a:solidFill>
                  <a:schemeClr val="tx1"/>
                </a:solidFill>
              </a:rPr>
              <a:t>장애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26764" y="4552013"/>
            <a:ext cx="2923083" cy="4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자체 장애 조치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2558321" y="2610784"/>
            <a:ext cx="0" cy="262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75811" y="3242864"/>
            <a:ext cx="0" cy="262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2" idx="3"/>
          </p:cNvCxnSpPr>
          <p:nvPr/>
        </p:nvCxnSpPr>
        <p:spPr>
          <a:xfrm flipH="1">
            <a:off x="4054842" y="5360847"/>
            <a:ext cx="712033" cy="4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134259" y="5791199"/>
            <a:ext cx="2923083" cy="4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 종료 및 전파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548331" y="5598809"/>
            <a:ext cx="0" cy="262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8229603" y="2830633"/>
            <a:ext cx="2923083" cy="4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 발생 확인</a:t>
            </a:r>
          </a:p>
        </p:txBody>
      </p:sp>
      <p:cxnSp>
        <p:nvCxnSpPr>
          <p:cNvPr id="76" name="꺾인 연결선 75"/>
          <p:cNvCxnSpPr>
            <a:endCxn id="67" idx="0"/>
          </p:cNvCxnSpPr>
          <p:nvPr/>
        </p:nvCxnSpPr>
        <p:spPr>
          <a:xfrm>
            <a:off x="5171607" y="2402175"/>
            <a:ext cx="4519538" cy="4284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057342" y="2402175"/>
            <a:ext cx="1114265" cy="605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4821845" y="5769948"/>
            <a:ext cx="2698231" cy="415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 종료 확인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8219610" y="5771821"/>
            <a:ext cx="2923083" cy="412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 종료 확인</a:t>
            </a: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4082322" y="5972941"/>
            <a:ext cx="734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80" idx="2"/>
          </p:cNvCxnSpPr>
          <p:nvPr/>
        </p:nvCxnSpPr>
        <p:spPr>
          <a:xfrm flipV="1">
            <a:off x="5171607" y="6184052"/>
            <a:ext cx="4509545" cy="201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4082322" y="5972941"/>
            <a:ext cx="1089285" cy="412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09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985599" y="424239"/>
            <a:ext cx="4431832" cy="3618506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85599" y="271062"/>
            <a:ext cx="4426917" cy="674557"/>
          </a:xfrm>
          <a:prstGeom prst="roundRect">
            <a:avLst/>
          </a:prstGeom>
          <a:solidFill>
            <a:srgbClr val="45B664"/>
          </a:solidFill>
          <a:ln>
            <a:solidFill>
              <a:srgbClr val="45B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근무외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시간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야간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공휴일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8067" y="450945"/>
            <a:ext cx="4431832" cy="535597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63152" y="246175"/>
            <a:ext cx="4436747" cy="674557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근무 시간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평시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5221" y="1421293"/>
            <a:ext cx="3667027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⊙ 1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대응</a:t>
            </a:r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고객지원전담 인력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76456" y="2885079"/>
            <a:ext cx="3667026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⊙ 2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대응</a:t>
            </a:r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기술지원인력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6456" y="4345997"/>
            <a:ext cx="3667026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⊙ 3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대응</a:t>
            </a:r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이슈보고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및 팀 투입 대응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82760" y="1421293"/>
            <a:ext cx="3667027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⊙ 1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대응</a:t>
            </a:r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비상고객지원인력 투입</a:t>
            </a:r>
          </a:p>
        </p:txBody>
      </p:sp>
      <p:cxnSp>
        <p:nvCxnSpPr>
          <p:cNvPr id="29" name="꺾인 연결선 28"/>
          <p:cNvCxnSpPr/>
          <p:nvPr/>
        </p:nvCxnSpPr>
        <p:spPr>
          <a:xfrm rot="10800000">
            <a:off x="4743485" y="1800521"/>
            <a:ext cx="940879" cy="282800"/>
          </a:xfrm>
          <a:prstGeom prst="bentConnector3">
            <a:avLst>
              <a:gd name="adj1" fmla="val 19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865748" y="2155811"/>
            <a:ext cx="0" cy="662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857889" y="3627967"/>
            <a:ext cx="0" cy="662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3865" y="2302546"/>
            <a:ext cx="155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기술지원요청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36268" y="3755845"/>
            <a:ext cx="155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복합장애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9" name="꺾인 연결선 38"/>
          <p:cNvCxnSpPr/>
          <p:nvPr/>
        </p:nvCxnSpPr>
        <p:spPr>
          <a:xfrm flipV="1">
            <a:off x="6410227" y="1788552"/>
            <a:ext cx="1019668" cy="294769"/>
          </a:xfrm>
          <a:prstGeom prst="bentConnector3">
            <a:avLst>
              <a:gd name="adj1" fmla="val 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9192706" y="2155811"/>
            <a:ext cx="0" cy="662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505600" y="2323805"/>
            <a:ext cx="19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기술지원요청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985600" y="4290769"/>
            <a:ext cx="4426916" cy="1516146"/>
            <a:chOff x="7346282" y="4290770"/>
            <a:chExt cx="3771301" cy="1176776"/>
          </a:xfrm>
        </p:grpSpPr>
        <p:sp>
          <p:nvSpPr>
            <p:cNvPr id="48" name="직사각형 47"/>
            <p:cNvSpPr/>
            <p:nvPr/>
          </p:nvSpPr>
          <p:spPr>
            <a:xfrm>
              <a:off x="7346282" y="4290770"/>
              <a:ext cx="3771301" cy="1176776"/>
            </a:xfrm>
            <a:prstGeom prst="rect">
              <a:avLst/>
            </a:prstGeom>
            <a:solidFill>
              <a:srgbClr val="43BEB9"/>
            </a:solidFill>
            <a:ln>
              <a:solidFill>
                <a:srgbClr val="43B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93995" y="4345997"/>
              <a:ext cx="1189496" cy="104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플랫폼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기술지원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634107" y="4341857"/>
              <a:ext cx="1189496" cy="104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인프라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기술지원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9874219" y="4345997"/>
              <a:ext cx="1189496" cy="10480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CSP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기술지원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441182" y="3673413"/>
            <a:ext cx="19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협력업체 지원 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9203702" y="3580831"/>
            <a:ext cx="0" cy="6628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393995" y="2885079"/>
            <a:ext cx="3667026" cy="734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⊙ 2</a:t>
            </a:r>
            <a:r>
              <a:rPr lang="ko-KR" altLang="en-US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차 대응</a:t>
            </a:r>
            <a:r>
              <a:rPr lang="en-US" altLang="ko-KR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비상기술지원인력 투입</a:t>
            </a:r>
          </a:p>
        </p:txBody>
      </p:sp>
      <p:sp>
        <p:nvSpPr>
          <p:cNvPr id="57" name="폭발 1 56"/>
          <p:cNvSpPr/>
          <p:nvPr/>
        </p:nvSpPr>
        <p:spPr>
          <a:xfrm>
            <a:off x="5136057" y="1115332"/>
            <a:ext cx="2000058" cy="1600034"/>
          </a:xfrm>
          <a:prstGeom prst="irregularSeal1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이슈 보고</a:t>
            </a:r>
            <a:endParaRPr lang="en-US" altLang="ko-KR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장애 감지</a:t>
            </a:r>
            <a:endParaRPr lang="en-US" altLang="ko-KR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4743482" y="4766872"/>
            <a:ext cx="2242117" cy="22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78431" y="4343924"/>
            <a:ext cx="194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협력업체 지원 </a:t>
            </a:r>
          </a:p>
        </p:txBody>
      </p:sp>
    </p:spTree>
    <p:extLst>
      <p:ext uri="{BB962C8B-B14F-4D97-AF65-F5344CB8AC3E}">
        <p14:creationId xmlns:p14="http://schemas.microsoft.com/office/powerpoint/2010/main" val="292002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05832"/>
              </p:ext>
            </p:extLst>
          </p:nvPr>
        </p:nvGraphicFramePr>
        <p:xfrm>
          <a:off x="5927324" y="1647818"/>
          <a:ext cx="5864352" cy="3365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968">
                  <a:extLst>
                    <a:ext uri="{9D8B030D-6E8A-4147-A177-3AD203B41FA5}">
                      <a16:colId xmlns:a16="http://schemas.microsoft.com/office/drawing/2014/main" val="3350002859"/>
                    </a:ext>
                  </a:extLst>
                </a:gridCol>
                <a:gridCol w="4215384">
                  <a:extLst>
                    <a:ext uri="{9D8B030D-6E8A-4147-A177-3AD203B41FA5}">
                      <a16:colId xmlns:a16="http://schemas.microsoft.com/office/drawing/2014/main" val="1624002508"/>
                    </a:ext>
                  </a:extLst>
                </a:gridCol>
              </a:tblGrid>
              <a:tr h="42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팀명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역활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59954"/>
                  </a:ext>
                </a:extLst>
              </a:tr>
              <a:tr h="42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센터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서비스 센터장으로 총괄 최고책임자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7483"/>
                  </a:ext>
                </a:extLst>
              </a:tr>
              <a:tr h="59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</a:t>
                      </a:r>
                      <a:r>
                        <a:rPr lang="ko-KR" altLang="en-US" sz="1400" b="1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지원팀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사업 지원 관리 및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컨설팅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보안 정책 및 개인정보 관리</a:t>
                      </a:r>
                      <a:endParaRPr lang="en-US" altLang="ko-KR" sz="14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96402"/>
                  </a:ext>
                </a:extLst>
              </a:tr>
              <a:tr h="59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</a:t>
                      </a:r>
                      <a:r>
                        <a:rPr lang="ko-KR" altLang="en-US" sz="1400" b="1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운영팀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마이그레이션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서비스 고객 대응 </a:t>
                      </a:r>
                      <a:endParaRPr lang="en-US" altLang="ko-KR" sz="1400" baseline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사업 인력지원 및 구축 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702545"/>
                  </a:ext>
                </a:extLst>
              </a:tr>
              <a:tr h="66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플랫폼서비스팀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플랫폼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기반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Devops</a:t>
                      </a: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MSA, </a:t>
                      </a:r>
                      <a:r>
                        <a:rPr lang="ko-KR" altLang="en-US" sz="1400" baseline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하둡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플랫폼</a:t>
                      </a:r>
                      <a:endParaRPr lang="en-US" altLang="ko-KR" sz="1400" baseline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관제 솔루션 </a:t>
                      </a:r>
                      <a:r>
                        <a:rPr lang="ko-KR" altLang="en-US" sz="1400" baseline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지원팀</a:t>
                      </a:r>
                      <a:endParaRPr lang="ko-KR" altLang="en-US" sz="14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583009"/>
                  </a:ext>
                </a:extLst>
              </a:tr>
              <a:tr h="66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기술지원</a:t>
                      </a:r>
                      <a:endParaRPr lang="en-US" altLang="ko-KR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</a:t>
                      </a:r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부설연구소</a:t>
                      </a:r>
                      <a:r>
                        <a:rPr lang="en-US" altLang="ko-KR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)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기술지원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28472"/>
                  </a:ext>
                </a:extLst>
              </a:tr>
            </a:tbl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50045733"/>
              </p:ext>
            </p:extLst>
          </p:nvPr>
        </p:nvGraphicFramePr>
        <p:xfrm>
          <a:off x="1830366" y="266330"/>
          <a:ext cx="3576136" cy="613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41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43176"/>
              </p:ext>
            </p:extLst>
          </p:nvPr>
        </p:nvGraphicFramePr>
        <p:xfrm>
          <a:off x="6096000" y="2136090"/>
          <a:ext cx="5864352" cy="3365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968">
                  <a:extLst>
                    <a:ext uri="{9D8B030D-6E8A-4147-A177-3AD203B41FA5}">
                      <a16:colId xmlns:a16="http://schemas.microsoft.com/office/drawing/2014/main" val="3350002859"/>
                    </a:ext>
                  </a:extLst>
                </a:gridCol>
                <a:gridCol w="4215384">
                  <a:extLst>
                    <a:ext uri="{9D8B030D-6E8A-4147-A177-3AD203B41FA5}">
                      <a16:colId xmlns:a16="http://schemas.microsoft.com/office/drawing/2014/main" val="1624002508"/>
                    </a:ext>
                  </a:extLst>
                </a:gridCol>
              </a:tblGrid>
              <a:tr h="42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팀명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역활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59954"/>
                  </a:ext>
                </a:extLst>
              </a:tr>
              <a:tr h="422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센터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서비스 센터장으로 총괄 최고책임자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7483"/>
                  </a:ext>
                </a:extLst>
              </a:tr>
              <a:tr h="59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</a:t>
                      </a:r>
                      <a:r>
                        <a:rPr lang="ko-KR" altLang="en-US" sz="1400" b="1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지원팀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사업 지원 관리 및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컨설팅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보안 정책 및 개인정보 관리</a:t>
                      </a:r>
                      <a:endParaRPr lang="en-US" altLang="ko-KR" sz="14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96402"/>
                  </a:ext>
                </a:extLst>
              </a:tr>
              <a:tr h="590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</a:t>
                      </a:r>
                      <a:r>
                        <a:rPr lang="ko-KR" altLang="en-US" sz="1400" b="1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운영팀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마이그레이션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서비스 고객 대응 </a:t>
                      </a:r>
                      <a:endParaRPr lang="en-US" altLang="ko-KR" sz="1400" baseline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사업 인력지원 및 구축 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702545"/>
                  </a:ext>
                </a:extLst>
              </a:tr>
              <a:tr h="66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플랫폼서비스팀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플랫폼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기반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Devops</a:t>
                      </a: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MSA, </a:t>
                      </a:r>
                      <a:r>
                        <a:rPr lang="ko-KR" altLang="en-US" sz="1400" baseline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하둡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플랫폼</a:t>
                      </a:r>
                      <a:endParaRPr lang="en-US" altLang="ko-KR" sz="1400" baseline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관제 솔루션 </a:t>
                      </a:r>
                      <a:r>
                        <a:rPr lang="ko-KR" altLang="en-US" sz="1400" baseline="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지원팀</a:t>
                      </a:r>
                      <a:endParaRPr lang="ko-KR" altLang="en-US" sz="14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583009"/>
                  </a:ext>
                </a:extLst>
              </a:tr>
              <a:tr h="669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기술지원</a:t>
                      </a:r>
                      <a:endParaRPr lang="en-US" altLang="ko-KR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</a:t>
                      </a:r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부설연구소</a:t>
                      </a:r>
                      <a:r>
                        <a:rPr lang="en-US" altLang="ko-KR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)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기술지원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28472"/>
                  </a:ext>
                </a:extLst>
              </a:tr>
            </a:tbl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957280981"/>
              </p:ext>
            </p:extLst>
          </p:nvPr>
        </p:nvGraphicFramePr>
        <p:xfrm>
          <a:off x="1830366" y="1935685"/>
          <a:ext cx="3449300" cy="343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48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51683"/>
              </p:ext>
            </p:extLst>
          </p:nvPr>
        </p:nvGraphicFramePr>
        <p:xfrm>
          <a:off x="6096000" y="1326767"/>
          <a:ext cx="5864351" cy="457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46">
                  <a:extLst>
                    <a:ext uri="{9D8B030D-6E8A-4147-A177-3AD203B41FA5}">
                      <a16:colId xmlns:a16="http://schemas.microsoft.com/office/drawing/2014/main" val="3350002859"/>
                    </a:ext>
                  </a:extLst>
                </a:gridCol>
                <a:gridCol w="2838818">
                  <a:extLst>
                    <a:ext uri="{9D8B030D-6E8A-4147-A177-3AD203B41FA5}">
                      <a16:colId xmlns:a16="http://schemas.microsoft.com/office/drawing/2014/main" val="1624002508"/>
                    </a:ext>
                  </a:extLst>
                </a:gridCol>
                <a:gridCol w="1688887">
                  <a:extLst>
                    <a:ext uri="{9D8B030D-6E8A-4147-A177-3AD203B41FA5}">
                      <a16:colId xmlns:a16="http://schemas.microsoft.com/office/drawing/2014/main" val="223426507"/>
                    </a:ext>
                  </a:extLst>
                </a:gridCol>
              </a:tblGrid>
              <a:tr h="36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팀명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역활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담당자</a:t>
                      </a:r>
                      <a:endParaRPr lang="ko-KR" altLang="en-US" sz="14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59954"/>
                  </a:ext>
                </a:extLst>
              </a:tr>
              <a:tr h="617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센터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서비스 센터장으로 총괄 최고책임자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조왕래 상무</a:t>
                      </a:r>
                      <a:endParaRPr lang="ko-KR" altLang="en-US" sz="14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07483"/>
                  </a:ext>
                </a:extLst>
              </a:tr>
              <a:tr h="1395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</a:t>
                      </a:r>
                      <a:r>
                        <a:rPr lang="ko-KR" altLang="en-US" sz="1400" b="1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지원팀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사업 </a:t>
                      </a:r>
                      <a:r>
                        <a:rPr lang="ko-KR" altLang="en-US" sz="14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지원 지원 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및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컨설팅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</a:t>
                      </a:r>
                      <a:r>
                        <a:rPr lang="en-US" altLang="ko-KR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마이그레이션 사업 </a:t>
                      </a:r>
                      <a:endParaRPr lang="en-US" altLang="ko-KR" sz="14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박수용 수석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(G2)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이민철 수석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(G2)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임철현 수석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(G1)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이동수 수석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(G1)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김선환 수석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(G1)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이보리 책임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(M1)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박경실 책임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(M1)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김건우 책임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(M1)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박성진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이연호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오예진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윤소영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</a:t>
                      </a:r>
                      <a:endParaRPr lang="en-US" altLang="ko-KR" sz="8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96402"/>
                  </a:ext>
                </a:extLst>
              </a:tr>
              <a:tr h="155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서비스 </a:t>
                      </a:r>
                      <a:r>
                        <a:rPr lang="ko-KR" altLang="en-US" sz="1400" b="1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운영팀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서비스 </a:t>
                      </a:r>
                      <a:r>
                        <a:rPr lang="ko-KR" altLang="en-US" sz="1400" baseline="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고객 </a:t>
                      </a:r>
                      <a:r>
                        <a:rPr lang="ko-KR" altLang="en-US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대응 및 </a:t>
                      </a:r>
                      <a:r>
                        <a:rPr lang="en-US" altLang="ko-KR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24</a:t>
                      </a:r>
                      <a:r>
                        <a:rPr lang="ko-KR" altLang="en-US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시 </a:t>
                      </a:r>
                      <a:r>
                        <a:rPr lang="en-US" altLang="ko-KR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365</a:t>
                      </a:r>
                      <a:r>
                        <a:rPr lang="ko-KR" altLang="en-US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 관제</a:t>
                      </a:r>
                      <a:endParaRPr lang="en-US" altLang="ko-KR" sz="1400" baseline="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</a:t>
                      </a:r>
                      <a:r>
                        <a:rPr lang="ko-KR" altLang="en-US" sz="14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사업 인력지원 및 구축 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김종룡 수석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(G2)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김대회 책임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(M1)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권용찬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김은선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김재영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안지민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최유나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한유리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임미리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  </a:t>
                      </a:r>
                      <a:r>
                        <a:rPr lang="ko-KR" altLang="en-US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이해민 선임</a:t>
                      </a:r>
                      <a:r>
                        <a:rPr lang="en-US" altLang="ko-KR" sz="8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(S1)</a:t>
                      </a:r>
                      <a:endParaRPr lang="ko-KR" altLang="en-US" sz="8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702545"/>
                  </a:ext>
                </a:extLst>
              </a:tr>
              <a:tr h="645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기술지원</a:t>
                      </a:r>
                      <a:endParaRPr lang="en-US" altLang="ko-KR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</a:t>
                      </a:r>
                      <a:r>
                        <a:rPr lang="ko-KR" altLang="en-US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부설연구소</a:t>
                      </a:r>
                      <a:r>
                        <a:rPr lang="en-US" altLang="ko-KR" sz="1400" b="1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)</a:t>
                      </a:r>
                      <a:endParaRPr lang="ko-KR" altLang="en-US" sz="1400" b="1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4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-</a:t>
                      </a:r>
                      <a:r>
                        <a:rPr lang="en-US" altLang="ko-KR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ko-KR" altLang="en-US" sz="1400" baseline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클라우드 애플리케이션 </a:t>
                      </a:r>
                      <a:r>
                        <a:rPr lang="ko-KR" altLang="en-US" sz="14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기술연구</a:t>
                      </a:r>
                      <a:endParaRPr lang="ko-KR" altLang="en-US" sz="14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주종민 수석</a:t>
                      </a:r>
                      <a:endParaRPr lang="en-US" altLang="ko-KR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김한성 책임</a:t>
                      </a:r>
                      <a:endParaRPr lang="en-US" altLang="ko-KR" sz="100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28472"/>
                  </a:ext>
                </a:extLst>
              </a:tr>
            </a:tbl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6756312"/>
              </p:ext>
            </p:extLst>
          </p:nvPr>
        </p:nvGraphicFramePr>
        <p:xfrm>
          <a:off x="94270" y="999151"/>
          <a:ext cx="5931408" cy="5428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85771DF5-3FE9-404E-A8CA-441894C54109}"/>
              </a:ext>
            </a:extLst>
          </p:cNvPr>
          <p:cNvGrpSpPr/>
          <p:nvPr/>
        </p:nvGrpSpPr>
        <p:grpSpPr>
          <a:xfrm>
            <a:off x="546547" y="783707"/>
            <a:ext cx="2984974" cy="215444"/>
            <a:chOff x="734027" y="2610528"/>
            <a:chExt cx="2984974" cy="215444"/>
          </a:xfrm>
        </p:grpSpPr>
        <p:sp>
          <p:nvSpPr>
            <p:cNvPr id="7" name="Text Box 63">
              <a:extLst>
                <a:ext uri="{FF2B5EF4-FFF2-40B4-BE49-F238E27FC236}">
                  <a16:creationId xmlns:a16="http://schemas.microsoft.com/office/drawing/2014/main" id="{51FB87A1-B986-49D5-9FE9-672136FCA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276357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클라우드 센터 조직도 및 업무분장</a:t>
              </a:r>
              <a:endParaRPr kumimoji="1" lang="ko-KR" altLang="en-US" sz="1400" b="1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8" name="Group 171">
              <a:extLst>
                <a:ext uri="{FF2B5EF4-FFF2-40B4-BE49-F238E27FC236}">
                  <a16:creationId xmlns:a16="http://schemas.microsoft.com/office/drawing/2014/main" id="{3D78FF4E-9B90-4C09-9C20-7205BFB56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9" name="Oval 64">
                <a:extLst>
                  <a:ext uri="{FF2B5EF4-FFF2-40B4-BE49-F238E27FC236}">
                    <a16:creationId xmlns:a16="http://schemas.microsoft.com/office/drawing/2014/main" id="{22FC9C91-EEB7-4F93-AC2D-5757C44BE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0" name="Arc 170">
                <a:extLst>
                  <a:ext uri="{FF2B5EF4-FFF2-40B4-BE49-F238E27FC236}">
                    <a16:creationId xmlns:a16="http://schemas.microsoft.com/office/drawing/2014/main" id="{E8943BF6-29D2-421D-A079-E9A0D3444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043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4F8A050-AEAD-44BD-BAB1-9D09BE6D1350}"/>
              </a:ext>
            </a:extLst>
          </p:cNvPr>
          <p:cNvGrpSpPr/>
          <p:nvPr/>
        </p:nvGrpSpPr>
        <p:grpSpPr>
          <a:xfrm>
            <a:off x="136247" y="226461"/>
            <a:ext cx="785654" cy="173127"/>
            <a:chOff x="734027" y="2610528"/>
            <a:chExt cx="785654" cy="173127"/>
          </a:xfrm>
        </p:grpSpPr>
        <p:sp>
          <p:nvSpPr>
            <p:cNvPr id="5" name="Text Box 63">
              <a:extLst>
                <a:ext uri="{FF2B5EF4-FFF2-40B4-BE49-F238E27FC236}">
                  <a16:creationId xmlns:a16="http://schemas.microsoft.com/office/drawing/2014/main" id="{94C57644-FC6A-4C6F-93B3-DB65D0066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5642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인력규모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6" name="Group 171">
              <a:extLst>
                <a:ext uri="{FF2B5EF4-FFF2-40B4-BE49-F238E27FC236}">
                  <a16:creationId xmlns:a16="http://schemas.microsoft.com/office/drawing/2014/main" id="{CD95E999-8D16-40AC-A16F-DD4589606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7" name="Oval 64">
                <a:extLst>
                  <a:ext uri="{FF2B5EF4-FFF2-40B4-BE49-F238E27FC236}">
                    <a16:creationId xmlns:a16="http://schemas.microsoft.com/office/drawing/2014/main" id="{0174E99B-21DF-44F6-9B35-BC6C39371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8" name="Arc 170">
                <a:extLst>
                  <a:ext uri="{FF2B5EF4-FFF2-40B4-BE49-F238E27FC236}">
                    <a16:creationId xmlns:a16="http://schemas.microsoft.com/office/drawing/2014/main" id="{692716DD-FB93-478A-A20F-BBDBAD6F3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110E07-29B3-4B76-8299-C8BC8A5990D7}"/>
              </a:ext>
            </a:extLst>
          </p:cNvPr>
          <p:cNvCxnSpPr>
            <a:cxnSpLocks/>
          </p:cNvCxnSpPr>
          <p:nvPr/>
        </p:nvCxnSpPr>
        <p:spPr>
          <a:xfrm>
            <a:off x="3196296" y="2117795"/>
            <a:ext cx="0" cy="32085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51" descr="ob-53">
            <a:extLst>
              <a:ext uri="{FF2B5EF4-FFF2-40B4-BE49-F238E27FC236}">
                <a16:creationId xmlns:a16="http://schemas.microsoft.com/office/drawing/2014/main" id="{FAD1C8AC-9AE7-44CF-8BFA-C072DE984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1" y="440427"/>
            <a:ext cx="6191921" cy="2071863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2388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aphicFrame>
        <p:nvGraphicFramePr>
          <p:cNvPr id="11" name="LcS18">
            <a:extLst>
              <a:ext uri="{FF2B5EF4-FFF2-40B4-BE49-F238E27FC236}">
                <a16:creationId xmlns:a16="http://schemas.microsoft.com/office/drawing/2014/main" id="{C82E47E5-AD4F-4E62-9587-58793498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748166"/>
              </p:ext>
            </p:extLst>
          </p:nvPr>
        </p:nvGraphicFramePr>
        <p:xfrm>
          <a:off x="277690" y="516903"/>
          <a:ext cx="5885946" cy="1911854"/>
        </p:xfrm>
        <a:graphic>
          <a:graphicData uri="http://schemas.openxmlformats.org/drawingml/2006/table">
            <a:tbl>
              <a:tblPr/>
              <a:tblGrid>
                <a:gridCol w="9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91">
                  <a:extLst>
                    <a:ext uri="{9D8B030D-6E8A-4147-A177-3AD203B41FA5}">
                      <a16:colId xmlns:a16="http://schemas.microsoft.com/office/drawing/2014/main" val="1951193404"/>
                    </a:ext>
                  </a:extLst>
                </a:gridCol>
                <a:gridCol w="980991">
                  <a:extLst>
                    <a:ext uri="{9D8B030D-6E8A-4147-A177-3AD203B41FA5}">
                      <a16:colId xmlns:a16="http://schemas.microsoft.com/office/drawing/2014/main" val="3592683408"/>
                    </a:ext>
                  </a:extLst>
                </a:gridCol>
                <a:gridCol w="980991">
                  <a:extLst>
                    <a:ext uri="{9D8B030D-6E8A-4147-A177-3AD203B41FA5}">
                      <a16:colId xmlns:a16="http://schemas.microsoft.com/office/drawing/2014/main" val="4084394044"/>
                    </a:ext>
                  </a:extLst>
                </a:gridCol>
                <a:gridCol w="980991">
                  <a:extLst>
                    <a:ext uri="{9D8B030D-6E8A-4147-A177-3AD203B41FA5}">
                      <a16:colId xmlns:a16="http://schemas.microsoft.com/office/drawing/2014/main" val="1744818206"/>
                    </a:ext>
                  </a:extLst>
                </a:gridCol>
                <a:gridCol w="980991">
                  <a:extLst>
                    <a:ext uri="{9D8B030D-6E8A-4147-A177-3AD203B41FA5}">
                      <a16:colId xmlns:a16="http://schemas.microsoft.com/office/drawing/2014/main" val="2275586658"/>
                    </a:ext>
                  </a:extLst>
                </a:gridCol>
              </a:tblGrid>
              <a:tr h="156621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소계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사업</a:t>
                      </a: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TA/</a:t>
                      </a: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기술지원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기타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기술사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066340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특급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고급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중급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초급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  <a:tr h="281209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총계</a:t>
                      </a:r>
                      <a:endParaRPr lang="en-US" altLang="ko-KR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3822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900056-F0C3-433E-9369-7CE1DBE79E1D}"/>
              </a:ext>
            </a:extLst>
          </p:cNvPr>
          <p:cNvGrpSpPr/>
          <p:nvPr/>
        </p:nvGrpSpPr>
        <p:grpSpPr>
          <a:xfrm>
            <a:off x="118220" y="2677654"/>
            <a:ext cx="976412" cy="173127"/>
            <a:chOff x="734027" y="2610528"/>
            <a:chExt cx="976412" cy="173127"/>
          </a:xfrm>
        </p:grpSpPr>
        <p:sp>
          <p:nvSpPr>
            <p:cNvPr id="13" name="Text Box 63">
              <a:extLst>
                <a:ext uri="{FF2B5EF4-FFF2-40B4-BE49-F238E27FC236}">
                  <a16:creationId xmlns:a16="http://schemas.microsoft.com/office/drawing/2014/main" id="{B84ED96D-6DFB-4D31-BB25-EE7AD359A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424" y="2610528"/>
              <a:ext cx="755015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>
                  <a:ln>
                    <a:solidFill>
                      <a:srgbClr val="BBE0E3">
                        <a:shade val="50000"/>
                        <a:alpha val="0"/>
                      </a:srgbClr>
                    </a:solidFill>
                  </a:ln>
                  <a:solidFill>
                    <a:srgbClr val="333333"/>
                  </a:solidFill>
                  <a:effectLst/>
                  <a:uLnTx/>
                  <a:uFillTx/>
                  <a:latin typeface="나눔스퀘어_ac ExtraBold" panose="020B0600000101010101" pitchFamily="50" charset="-127"/>
                  <a:ea typeface="나눔스퀘어_ac ExtraBold" panose="020B0600000101010101" pitchFamily="50" charset="-127"/>
                  <a:cs typeface="+mn-cs"/>
                </a:rPr>
                <a:t>자격증 현황</a:t>
              </a:r>
              <a:endParaRPr kumimoji="1" lang="ko-KR" altLang="en-US" sz="1100" b="0" i="0" u="none" strike="noStrike" kern="1200" cap="none" spc="0" normalizeH="0" baseline="0" noProof="0" dirty="0">
                <a:ln>
                  <a:solidFill>
                    <a:srgbClr val="BBE0E3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endParaRPr>
            </a:p>
          </p:txBody>
        </p:sp>
        <p:grpSp>
          <p:nvGrpSpPr>
            <p:cNvPr id="14" name="Group 171">
              <a:extLst>
                <a:ext uri="{FF2B5EF4-FFF2-40B4-BE49-F238E27FC236}">
                  <a16:creationId xmlns:a16="http://schemas.microsoft.com/office/drawing/2014/main" id="{1532BD27-B1AC-464E-B04B-37D0A76A0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27" y="2624187"/>
              <a:ext cx="159468" cy="159468"/>
              <a:chOff x="476" y="1697"/>
              <a:chExt cx="91" cy="91"/>
            </a:xfrm>
          </p:grpSpPr>
          <p:sp>
            <p:nvSpPr>
              <p:cNvPr id="15" name="Oval 64">
                <a:extLst>
                  <a:ext uri="{FF2B5EF4-FFF2-40B4-BE49-F238E27FC236}">
                    <a16:creationId xmlns:a16="http://schemas.microsoft.com/office/drawing/2014/main" id="{F55CF261-F440-4F6A-9F5D-CEF89BBB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97"/>
                <a:ext cx="91" cy="91"/>
              </a:xfrm>
              <a:prstGeom prst="donu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  <p:sp>
            <p:nvSpPr>
              <p:cNvPr id="16" name="Arc 170">
                <a:extLst>
                  <a:ext uri="{FF2B5EF4-FFF2-40B4-BE49-F238E27FC236}">
                    <a16:creationId xmlns:a16="http://schemas.microsoft.com/office/drawing/2014/main" id="{E7DF5642-5816-41BC-ADE0-445DD0B84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" y="1697"/>
                <a:ext cx="91" cy="4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1 h 21601"/>
                  <a:gd name="T2" fmla="*/ 43200 w 43200"/>
                  <a:gd name="T3" fmla="*/ 21600 h 21601"/>
                  <a:gd name="T4" fmla="*/ 21600 w 43200"/>
                  <a:gd name="T5" fmla="*/ 21600 h 21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1" fill="none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1601" stroke="0" extrusionOk="0">
                    <a:moveTo>
                      <a:pt x="0" y="21600"/>
                    </a:moveTo>
                    <a:cubicBezTo>
                      <a:pt x="0" y="21600"/>
                      <a:pt x="0" y="2160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휴먼명조" panose="02010504000101010101" pitchFamily="2" charset="-127"/>
                  <a:ea typeface="휴먼명조" panose="02010504000101010101" pitchFamily="2" charset="-127"/>
                  <a:cs typeface="+mn-cs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F29372-33AC-4300-A680-5740F7BEE4C8}"/>
              </a:ext>
            </a:extLst>
          </p:cNvPr>
          <p:cNvSpPr/>
          <p:nvPr/>
        </p:nvSpPr>
        <p:spPr>
          <a:xfrm>
            <a:off x="129182" y="2901441"/>
            <a:ext cx="6177330" cy="2312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LcS18">
            <a:extLst>
              <a:ext uri="{FF2B5EF4-FFF2-40B4-BE49-F238E27FC236}">
                <a16:creationId xmlns:a16="http://schemas.microsoft.com/office/drawing/2014/main" id="{7FC07C46-6B8E-4302-9AB7-A19ECD579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88"/>
              </p:ext>
            </p:extLst>
          </p:nvPr>
        </p:nvGraphicFramePr>
        <p:xfrm>
          <a:off x="277688" y="2940997"/>
          <a:ext cx="5885950" cy="2248038"/>
        </p:xfrm>
        <a:graphic>
          <a:graphicData uri="http://schemas.openxmlformats.org/drawingml/2006/table">
            <a:tbl>
              <a:tblPr/>
              <a:tblGrid>
                <a:gridCol w="148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491">
                  <a:extLst>
                    <a:ext uri="{9D8B030D-6E8A-4147-A177-3AD203B41FA5}">
                      <a16:colId xmlns:a16="http://schemas.microsoft.com/office/drawing/2014/main" val="4078076841"/>
                    </a:ext>
                  </a:extLst>
                </a:gridCol>
              </a:tblGrid>
              <a:tr h="215226"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내용</a:t>
                      </a:r>
                      <a:endParaRPr lang="ko-KR" altLang="en-US" sz="10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0" marR="0" marT="36000" marB="0" anchor="b">
                    <a:lnL w="635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A7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141854"/>
                  </a:ext>
                </a:extLst>
              </a:tr>
              <a:tr h="44994">
                <a:tc gridSpan="2">
                  <a:txBody>
                    <a:bodyPr/>
                    <a:lstStyle/>
                    <a:p>
                      <a:pPr marL="0" marR="0" lvl="0" indent="-1270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" b="0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0" marR="0" marT="0" marB="10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546156"/>
                  </a:ext>
                </a:extLst>
              </a:tr>
              <a:tr h="930603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클라우드 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Assoiate,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Naver Cloud Professional,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Cloud Practitioner certificate,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AWS Certified Solutions Architect Professional certificate, </a:t>
                      </a:r>
                    </a:p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Oracle VM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41981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하드웨어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SCSA, SCNA, CCNA,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정보통신특급감리원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리눅스마스터 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급</a:t>
                      </a:r>
                      <a:endParaRPr lang="en-US" altLang="ko-K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89676"/>
                  </a:ext>
                </a:extLst>
              </a:tr>
              <a:tr h="420445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소프트웨어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컴퓨터시스템응용기술사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기술지도사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정보시스템수석감리원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OCP-DBA, SCJP, 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정보처리기사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71544"/>
                  </a:ext>
                </a:extLst>
              </a:tr>
              <a:tr h="259970">
                <a:tc>
                  <a:txBody>
                    <a:bodyPr/>
                    <a:lstStyle/>
                    <a:p>
                      <a:pPr marL="0" marR="0" lvl="0" indent="-127000" algn="ctr" defTabSz="755934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FF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baseline="0">
                          <a:ln w="1270"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Monotype Sorts"/>
                        </a:rPr>
                        <a:t>보안</a:t>
                      </a:r>
                      <a:endParaRPr lang="en-US" altLang="ko-KR" sz="1000" b="1" kern="1200" baseline="0" dirty="0">
                        <a:ln w="1270"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ISMS-P</a:t>
                      </a:r>
                      <a:r>
                        <a:rPr lang="ko-KR" altLang="en-US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심사원</a:t>
                      </a:r>
                      <a:r>
                        <a:rPr lang="en-US" altLang="ko-KR" sz="1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CISA, CISSP,</a:t>
                      </a:r>
                      <a:r>
                        <a:rPr lang="en-US" altLang="ko-KR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정보보안기사</a:t>
                      </a:r>
                      <a:endParaRPr lang="en-US" altLang="ko-K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FD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50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822B6-7BEE-45CE-B3FD-B158BFB4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D5292-CB82-4336-A960-08826E34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7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899</Words>
  <Application>Microsoft Office PowerPoint</Application>
  <PresentationFormat>와이드스크린</PresentationFormat>
  <Paragraphs>220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KoPub돋움체 Bold</vt:lpstr>
      <vt:lpstr>KoPub돋움체 Light</vt:lpstr>
      <vt:lpstr>KoPub돋움체 Medium</vt:lpstr>
      <vt:lpstr>나눔스퀘어_ac ExtraBold</vt:lpstr>
      <vt:lpstr>맑은 고딕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dmoz0713@gmail.com</dc:creator>
  <cp:lastModifiedBy>dmoz0713@gmail.com</cp:lastModifiedBy>
  <cp:revision>38</cp:revision>
  <cp:lastPrinted>2022-05-31T07:32:28Z</cp:lastPrinted>
  <dcterms:created xsi:type="dcterms:W3CDTF">2021-02-01T05:39:06Z</dcterms:created>
  <dcterms:modified xsi:type="dcterms:W3CDTF">2022-10-28T05:50:09Z</dcterms:modified>
</cp:coreProperties>
</file>