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39E-E2E6-4EEB-80F6-85FF33BCE55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747-7E33-4482-A993-175030CC9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0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39E-E2E6-4EEB-80F6-85FF33BCE55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747-7E33-4482-A993-175030CC9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8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39E-E2E6-4EEB-80F6-85FF33BCE55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747-7E33-4482-A993-175030CC9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6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39E-E2E6-4EEB-80F6-85FF33BCE55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747-7E33-4482-A993-175030CC9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8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39E-E2E6-4EEB-80F6-85FF33BCE55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747-7E33-4482-A993-175030CC9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9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39E-E2E6-4EEB-80F6-85FF33BCE55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747-7E33-4482-A993-175030CC9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2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39E-E2E6-4EEB-80F6-85FF33BCE55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747-7E33-4482-A993-175030CC9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8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39E-E2E6-4EEB-80F6-85FF33BCE55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747-7E33-4482-A993-175030CC9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9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39E-E2E6-4EEB-80F6-85FF33BCE55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747-7E33-4482-A993-175030CC9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39E-E2E6-4EEB-80F6-85FF33BCE55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747-7E33-4482-A993-175030CC9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2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39E-E2E6-4EEB-80F6-85FF33BCE55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747-7E33-4482-A993-175030CC9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6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9939E-E2E6-4EEB-80F6-85FF33BCE55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1747-7E33-4482-A993-175030CC9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9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mall.g2b.go.k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6500" y="27019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조달청 디지털서비스몰 </a:t>
            </a:r>
            <a:r>
              <a:rPr lang="ko-KR" altLang="en-US" dirty="0" err="1" smtClean="0"/>
              <a:t>등록방법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66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409700"/>
            <a:ext cx="8801100" cy="4767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7000" y="355600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</a:t>
            </a:r>
            <a:r>
              <a:rPr lang="en-US" altLang="ko-KR" dirty="0" err="1" smtClean="0">
                <a:hlinkClick r:id="rId3"/>
              </a:rPr>
              <a:t>digitalmall.g2b.go.kr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조달청 디지털 </a:t>
            </a:r>
            <a:r>
              <a:rPr lang="ko-KR" altLang="en-US" dirty="0" err="1" smtClean="0"/>
              <a:t>서비스몰</a:t>
            </a:r>
            <a:r>
              <a:rPr lang="ko-KR" altLang="en-US" dirty="0" smtClean="0"/>
              <a:t> 접속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55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7000" y="355600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하단의 디지털서비스 전문 </a:t>
            </a:r>
            <a:r>
              <a:rPr lang="ko-KR" altLang="en-US" dirty="0" err="1" smtClean="0"/>
              <a:t>계약제도</a:t>
            </a:r>
            <a:r>
              <a:rPr lang="ko-KR" altLang="en-US" dirty="0" smtClean="0"/>
              <a:t> 안내 클릭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89000"/>
            <a:ext cx="8940800" cy="484293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48150" y="3819525"/>
            <a:ext cx="1209675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16724" y="3450193"/>
            <a:ext cx="11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클릭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3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7000" y="355600"/>
            <a:ext cx="87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나타난 팝업의 세번째 항목 디지털서비스 전문계약제도 클릭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후 </a:t>
            </a:r>
            <a:endParaRPr lang="en-US" altLang="ko-KR" dirty="0" smtClean="0"/>
          </a:p>
          <a:p>
            <a:r>
              <a:rPr lang="ko-KR" altLang="en-US" dirty="0" smtClean="0"/>
              <a:t>계약신청방법 클릭</a:t>
            </a:r>
            <a:r>
              <a:rPr lang="en-US" altLang="ko-KR" dirty="0" smtClean="0"/>
              <a:t>(2) </a:t>
            </a:r>
            <a:r>
              <a:rPr lang="ko-KR" altLang="en-US" dirty="0" smtClean="0"/>
              <a:t>하여 문서 다운로드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82" y="1119611"/>
            <a:ext cx="7923564" cy="47339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07543" y="3018768"/>
            <a:ext cx="1436654" cy="300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15882" y="2984314"/>
            <a:ext cx="11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</a:t>
            </a:r>
            <a:r>
              <a:rPr lang="ko-KR" altLang="en-US" dirty="0" smtClean="0">
                <a:solidFill>
                  <a:srgbClr val="FF0000"/>
                </a:solidFill>
              </a:rPr>
              <a:t>클릭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4767" y="3335120"/>
            <a:ext cx="11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</a:t>
            </a:r>
            <a:r>
              <a:rPr lang="ko-KR" altLang="en-US" dirty="0" smtClean="0">
                <a:solidFill>
                  <a:srgbClr val="FF0000"/>
                </a:solidFill>
              </a:rPr>
              <a:t>클릭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59943" y="3428715"/>
            <a:ext cx="568261" cy="152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9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7000" y="355600"/>
            <a:ext cx="87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다운로드 받은 </a:t>
            </a:r>
            <a:r>
              <a:rPr lang="en-US" altLang="ko-KR" dirty="0" err="1" smtClean="0"/>
              <a:t>digitalservice_catalog_how.hwp</a:t>
            </a:r>
            <a:r>
              <a:rPr lang="en-US" altLang="ko-KR" dirty="0" smtClean="0"/>
              <a:t> </a:t>
            </a:r>
            <a:r>
              <a:rPr lang="ko-KR" altLang="en-US" smtClean="0"/>
              <a:t>파일을 열어 확인 후 신청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95" y="1219200"/>
            <a:ext cx="9070033" cy="491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7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조달청 디지털서비스몰 등록방법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조달청 디지털서비스몰 등록방법</dc:title>
  <dc:creator>이동수</dc:creator>
  <cp:lastModifiedBy>이동수</cp:lastModifiedBy>
  <cp:revision>1</cp:revision>
  <dcterms:created xsi:type="dcterms:W3CDTF">2023-01-19T05:29:54Z</dcterms:created>
  <dcterms:modified xsi:type="dcterms:W3CDTF">2023-01-19T05:30:30Z</dcterms:modified>
</cp:coreProperties>
</file>