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344" r:id="rId2"/>
    <p:sldId id="347" r:id="rId3"/>
    <p:sldId id="355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8080"/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99" autoAdjust="0"/>
    <p:restoredTop sz="94660"/>
  </p:normalViewPr>
  <p:slideViewPr>
    <p:cSldViewPr>
      <p:cViewPr varScale="1">
        <p:scale>
          <a:sx n="81" d="100"/>
          <a:sy n="81" d="100"/>
        </p:scale>
        <p:origin x="1522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3154" y="3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51C0C3-2A59-4BF9-AFE3-968C4AAE52DE}" type="datetimeFigureOut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2021-01-29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7D16AA-D6E7-46E9-9FC8-0178B6288538}" type="slidenum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659744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CBCE344-CA55-4ECD-A052-532436B4C211}" type="datetimeFigureOut">
              <a:rPr lang="ko-KR" altLang="en-US" smtClean="0"/>
              <a:pPr/>
              <a:t>2021-01-29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F4CFF340-1226-4953-B631-4DAD302BDC5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60139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2DD91D-FFAA-4876-9CB6-24F04195D0C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462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aseline="0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2DD91D-FFAA-4876-9CB6-24F04195D0C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53647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CFF340-1226-4953-B631-4DAD302BDC5F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06300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D:\190403_문서템플릿 통합\표지0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611560" y="2106672"/>
            <a:ext cx="7848872" cy="916465"/>
          </a:xfrm>
          <a:prstGeom prst="rect">
            <a:avLst/>
          </a:prstGeom>
        </p:spPr>
        <p:txBody>
          <a:bodyPr/>
          <a:lstStyle>
            <a:lvl1pPr algn="l">
              <a:defRPr b="0" spc="-30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프로젝트 제목</a:t>
            </a:r>
            <a:endParaRPr lang="en-US" altLang="ko-KR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3419872" y="3213408"/>
            <a:ext cx="5040560" cy="327309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400" spc="-15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소속 </a:t>
            </a:r>
            <a:r>
              <a:rPr lang="en-US" altLang="ko-KR" dirty="0"/>
              <a:t>/ </a:t>
            </a:r>
            <a:r>
              <a:rPr lang="ko-KR" altLang="en-US" dirty="0"/>
              <a:t>이름</a:t>
            </a:r>
            <a:r>
              <a:rPr lang="en-US" altLang="ko-KR" dirty="0"/>
              <a:t>(</a:t>
            </a:r>
            <a:r>
              <a:rPr lang="ko-KR" altLang="en-US" dirty="0"/>
              <a:t>호칭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0" hasCustomPrompt="1"/>
          </p:nvPr>
        </p:nvSpPr>
        <p:spPr>
          <a:xfrm>
            <a:off x="611560" y="1700808"/>
            <a:ext cx="3024187" cy="29492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200" spc="-15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ko-KR" altLang="en-US" dirty="0"/>
              <a:t>분류</a:t>
            </a:r>
          </a:p>
        </p:txBody>
      </p:sp>
      <p:pic>
        <p:nvPicPr>
          <p:cNvPr id="11" name="Picture 2" descr="E:\★2019\190306_내외부문서템플릿 통합작업\01_기획서작업\02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169" y="700956"/>
            <a:ext cx="413904" cy="423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 Box 8"/>
          <p:cNvSpPr txBox="1">
            <a:spLocks noChangeArrowheads="1"/>
          </p:cNvSpPr>
          <p:nvPr userDrawn="1"/>
        </p:nvSpPr>
        <p:spPr bwMode="auto">
          <a:xfrm>
            <a:off x="611560" y="5625534"/>
            <a:ext cx="1687963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t" anchorCtr="0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7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©2019 </a:t>
            </a:r>
            <a:r>
              <a:rPr kumimoji="0" lang="en-US" altLang="ko-KR" sz="700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Gabia</a:t>
            </a:r>
            <a:r>
              <a:rPr kumimoji="0" lang="en-US" altLang="ko-KR" sz="7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Inc. Ltd. All rights reserved</a:t>
            </a:r>
          </a:p>
        </p:txBody>
      </p:sp>
      <p:sp>
        <p:nvSpPr>
          <p:cNvPr id="14" name="텍스트 개체 틀 4"/>
          <p:cNvSpPr>
            <a:spLocks noGrp="1"/>
          </p:cNvSpPr>
          <p:nvPr>
            <p:ph type="body" sz="quarter" idx="12" hasCustomPrompt="1"/>
          </p:nvPr>
        </p:nvSpPr>
        <p:spPr>
          <a:xfrm>
            <a:off x="611560" y="3212976"/>
            <a:ext cx="1368152" cy="327602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 spc="-15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ko-KR" altLang="en-US" dirty="0"/>
              <a:t>작성일</a:t>
            </a:r>
            <a:endParaRPr lang="en-US" altLang="ko-KR" dirty="0"/>
          </a:p>
        </p:txBody>
      </p:sp>
      <p:sp>
        <p:nvSpPr>
          <p:cNvPr id="15" name="텍스트 개체 틀 4"/>
          <p:cNvSpPr>
            <a:spLocks noGrp="1"/>
          </p:cNvSpPr>
          <p:nvPr>
            <p:ph type="body" sz="quarter" idx="13" hasCustomPrompt="1"/>
          </p:nvPr>
        </p:nvSpPr>
        <p:spPr>
          <a:xfrm>
            <a:off x="1979712" y="3213408"/>
            <a:ext cx="1368152" cy="327309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 spc="-15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ko-KR" altLang="en-US" dirty="0"/>
              <a:t>버전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17608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185051" y="173832"/>
            <a:ext cx="8773898" cy="461665"/>
          </a:xfrm>
        </p:spPr>
        <p:txBody>
          <a:bodyPr anchor="t" anchorCtr="0">
            <a:spAutoFit/>
          </a:bodyPr>
          <a:lstStyle>
            <a:lvl1pPr algn="l">
              <a:lnSpc>
                <a:spcPct val="100000"/>
              </a:lnSpc>
              <a:defRPr sz="2215" b="0">
                <a:latin typeface="SpoqaHanSans-Bold" panose="020B0800000000000000" pitchFamily="50" charset="-127"/>
                <a:ea typeface="SpoqaHanSans-Bold" panose="020B0800000000000000" pitchFamily="50" charset="-127"/>
              </a:defRPr>
            </a:lvl1pPr>
          </a:lstStyle>
          <a:p>
            <a:r>
              <a:rPr lang="ko-KR" altLang="en-US" dirty="0"/>
              <a:t>타이틀 제목 입력</a:t>
            </a:r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3" hasCustomPrompt="1"/>
          </p:nvPr>
        </p:nvSpPr>
        <p:spPr>
          <a:xfrm>
            <a:off x="185051" y="764704"/>
            <a:ext cx="8773898" cy="346057"/>
          </a:xfrm>
          <a:prstGeom prst="rect">
            <a:avLst/>
          </a:prstGeom>
        </p:spPr>
        <p:txBody>
          <a:bodyPr anchor="t" anchorCtr="0">
            <a:spAutoFit/>
          </a:bodyPr>
          <a:lstStyle>
            <a:lvl1pPr marL="0" indent="0">
              <a:lnSpc>
                <a:spcPct val="120000"/>
              </a:lnSpc>
              <a:buNone/>
              <a:defRPr sz="1477">
                <a:latin typeface="SpoqaHanSans-Regular" panose="020B0500000000000000" pitchFamily="50" charset="-127"/>
                <a:ea typeface="SpoqaHanSans-Regular" panose="020B0500000000000000" pitchFamily="50" charset="-127"/>
              </a:defRPr>
            </a:lvl1pPr>
            <a:lvl2pPr>
              <a:defRPr>
                <a:latin typeface="-윤고딕330" panose="02030504000101010101" pitchFamily="18" charset="-127"/>
                <a:ea typeface="-윤고딕330" panose="02030504000101010101" pitchFamily="18" charset="-127"/>
              </a:defRPr>
            </a:lvl2pPr>
            <a:lvl3pPr>
              <a:defRPr>
                <a:latin typeface="-윤고딕330" panose="02030504000101010101" pitchFamily="18" charset="-127"/>
                <a:ea typeface="-윤고딕330" panose="02030504000101010101" pitchFamily="18" charset="-127"/>
              </a:defRPr>
            </a:lvl3pPr>
            <a:lvl4pPr>
              <a:defRPr>
                <a:latin typeface="-윤고딕330" panose="02030504000101010101" pitchFamily="18" charset="-127"/>
                <a:ea typeface="-윤고딕330" panose="02030504000101010101" pitchFamily="18" charset="-127"/>
              </a:defRPr>
            </a:lvl4pPr>
            <a:lvl5pPr>
              <a:defRPr>
                <a:latin typeface="-윤고딕330" panose="02030504000101010101" pitchFamily="18" charset="-127"/>
                <a:ea typeface="-윤고딕330" panose="02030504000101010101" pitchFamily="18" charset="-127"/>
              </a:defRPr>
            </a:lvl5pPr>
          </a:lstStyle>
          <a:p>
            <a:pPr lvl="0"/>
            <a:r>
              <a:rPr lang="ko-KR" altLang="en-US" dirty="0" err="1"/>
              <a:t>콘텐츠</a:t>
            </a:r>
            <a:r>
              <a:rPr lang="ko-KR" altLang="en-US" dirty="0"/>
              <a:t> 내용 입력</a:t>
            </a:r>
          </a:p>
        </p:txBody>
      </p:sp>
    </p:spTree>
    <p:extLst>
      <p:ext uri="{BB962C8B-B14F-4D97-AF65-F5344CB8AC3E}">
        <p14:creationId xmlns:p14="http://schemas.microsoft.com/office/powerpoint/2010/main" val="3108428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월간보고 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4"/>
          <p:cNvPicPr>
            <a:picLocks noChangeAspect="1" noChangeArrowheads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10" t="8719" r="23301" b="21899"/>
          <a:stretch/>
        </p:blipFill>
        <p:spPr bwMode="auto">
          <a:xfrm>
            <a:off x="2674110" y="1556792"/>
            <a:ext cx="6469890" cy="5301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416686" y="1984634"/>
            <a:ext cx="7772400" cy="1938992"/>
          </a:xfrm>
        </p:spPr>
        <p:txBody>
          <a:bodyPr>
            <a:spAutoFit/>
          </a:bodyPr>
          <a:lstStyle>
            <a:lvl1pPr algn="l">
              <a:defRPr sz="5539" spc="-277">
                <a:solidFill>
                  <a:srgbClr val="0D4FAF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dirty="0"/>
              <a:t>OO</a:t>
            </a:r>
            <a:r>
              <a:rPr lang="ko-KR" altLang="en-US" dirty="0"/>
              <a:t>사업부</a:t>
            </a:r>
            <a:br>
              <a:rPr lang="en-US" altLang="ko-KR" dirty="0"/>
            </a:br>
            <a:r>
              <a:rPr lang="en-US" altLang="ko-KR" dirty="0"/>
              <a:t>O</a:t>
            </a:r>
            <a:r>
              <a:rPr lang="ko-KR" altLang="en-US" dirty="0"/>
              <a:t>월 업무 보고</a:t>
            </a:r>
          </a:p>
        </p:txBody>
      </p:sp>
    </p:spTree>
    <p:extLst>
      <p:ext uri="{BB962C8B-B14F-4D97-AF65-F5344CB8AC3E}">
        <p14:creationId xmlns:p14="http://schemas.microsoft.com/office/powerpoint/2010/main" val="164808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표지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3" descr="D:\190403_문서템플릿 통합\표지0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611560" y="2106672"/>
            <a:ext cx="7848872" cy="1538352"/>
          </a:xfrm>
          <a:prstGeom prst="rect">
            <a:avLst/>
          </a:prstGeom>
        </p:spPr>
        <p:txBody>
          <a:bodyPr/>
          <a:lstStyle>
            <a:lvl1pPr algn="l">
              <a:defRPr b="0" spc="-30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프로젝트</a:t>
            </a:r>
            <a:br>
              <a:rPr lang="en-US" altLang="ko-KR" dirty="0"/>
            </a:br>
            <a:r>
              <a:rPr lang="ko-KR" altLang="en-US" dirty="0"/>
              <a:t>제목</a:t>
            </a:r>
            <a:endParaRPr lang="en-US" altLang="ko-KR" dirty="0"/>
          </a:p>
        </p:txBody>
      </p:sp>
      <p:sp>
        <p:nvSpPr>
          <p:cNvPr id="14" name="Text Box 8"/>
          <p:cNvSpPr txBox="1">
            <a:spLocks noChangeArrowheads="1"/>
          </p:cNvSpPr>
          <p:nvPr userDrawn="1"/>
        </p:nvSpPr>
        <p:spPr bwMode="auto">
          <a:xfrm>
            <a:off x="611560" y="5625534"/>
            <a:ext cx="1687963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t" anchorCtr="0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7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©2019 </a:t>
            </a:r>
            <a:r>
              <a:rPr kumimoji="0" lang="en-US" altLang="ko-KR" sz="700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Gabia</a:t>
            </a:r>
            <a:r>
              <a:rPr kumimoji="0" lang="en-US" altLang="ko-KR" sz="7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Inc. Ltd. All rights reserved</a:t>
            </a:r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0" hasCustomPrompt="1"/>
          </p:nvPr>
        </p:nvSpPr>
        <p:spPr>
          <a:xfrm>
            <a:off x="611560" y="1700808"/>
            <a:ext cx="3024187" cy="29492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200" spc="-15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ko-KR" altLang="en-US" dirty="0"/>
              <a:t>분류</a:t>
            </a:r>
          </a:p>
        </p:txBody>
      </p:sp>
      <p:pic>
        <p:nvPicPr>
          <p:cNvPr id="10" name="Picture 2" descr="E:\★2019\190306_내외부문서템플릿 통합작업\01_기획서작업\02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169" y="700956"/>
            <a:ext cx="413904" cy="423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3419872" y="3821771"/>
            <a:ext cx="5040560" cy="327309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400" spc="-15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소속 </a:t>
            </a:r>
            <a:r>
              <a:rPr lang="en-US" altLang="ko-KR" dirty="0"/>
              <a:t>/ </a:t>
            </a:r>
            <a:r>
              <a:rPr lang="ko-KR" altLang="en-US" dirty="0"/>
              <a:t>이름</a:t>
            </a:r>
            <a:r>
              <a:rPr lang="en-US" altLang="ko-KR" dirty="0"/>
              <a:t>(</a:t>
            </a:r>
            <a:r>
              <a:rPr lang="ko-KR" altLang="en-US" dirty="0"/>
              <a:t>호칭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7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611560" y="3821339"/>
            <a:ext cx="1368152" cy="327602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 spc="-15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ko-KR" altLang="en-US" dirty="0"/>
              <a:t>작성일</a:t>
            </a:r>
            <a:endParaRPr lang="en-US" altLang="ko-KR" dirty="0"/>
          </a:p>
        </p:txBody>
      </p:sp>
      <p:sp>
        <p:nvSpPr>
          <p:cNvPr id="15" name="텍스트 개체 틀 4"/>
          <p:cNvSpPr>
            <a:spLocks noGrp="1"/>
          </p:cNvSpPr>
          <p:nvPr>
            <p:ph type="body" sz="quarter" idx="12" hasCustomPrompt="1"/>
          </p:nvPr>
        </p:nvSpPr>
        <p:spPr>
          <a:xfrm>
            <a:off x="1979712" y="3821771"/>
            <a:ext cx="1368152" cy="327309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 spc="-15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ko-KR" altLang="en-US" dirty="0"/>
              <a:t>버전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70628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텍스트 개체 틀 11"/>
          <p:cNvSpPr>
            <a:spLocks noGrp="1"/>
          </p:cNvSpPr>
          <p:nvPr>
            <p:ph type="body" sz="quarter" idx="10" hasCustomPrompt="1"/>
          </p:nvPr>
        </p:nvSpPr>
        <p:spPr>
          <a:xfrm>
            <a:off x="1352165" y="2348880"/>
            <a:ext cx="359246" cy="2520280"/>
          </a:xfrm>
          <a:prstGeom prst="rect">
            <a:avLst/>
          </a:prstGeom>
          <a:solidFill>
            <a:schemeClr val="bg1"/>
          </a:solidFill>
        </p:spPr>
        <p:txBody>
          <a:bodyPr lIns="84664" tIns="42332" rIns="84664" bIns="42332"/>
          <a:lstStyle>
            <a:lvl1pPr marL="0" indent="0">
              <a:lnSpc>
                <a:spcPct val="100000"/>
              </a:lnSpc>
              <a:buNone/>
              <a:defRPr sz="13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en-US" altLang="ko-KR" dirty="0"/>
              <a:t>01</a:t>
            </a:r>
          </a:p>
          <a:p>
            <a:pPr lvl="0"/>
            <a:r>
              <a:rPr lang="en-US" altLang="ko-KR" dirty="0"/>
              <a:t>02</a:t>
            </a:r>
          </a:p>
          <a:p>
            <a:pPr lvl="0"/>
            <a:r>
              <a:rPr lang="en-US" altLang="ko-KR" dirty="0"/>
              <a:t>03</a:t>
            </a:r>
          </a:p>
          <a:p>
            <a:pPr lvl="0"/>
            <a:r>
              <a:rPr lang="en-US" altLang="ko-KR" dirty="0"/>
              <a:t>04</a:t>
            </a:r>
          </a:p>
          <a:p>
            <a:pPr lvl="0"/>
            <a:r>
              <a:rPr lang="en-US" altLang="ko-KR" dirty="0"/>
              <a:t>05</a:t>
            </a:r>
            <a:endParaRPr lang="ko-KR" altLang="en-US" dirty="0"/>
          </a:p>
        </p:txBody>
      </p:sp>
      <p:sp>
        <p:nvSpPr>
          <p:cNvPr id="9" name="텍스트 개체 틀 11"/>
          <p:cNvSpPr>
            <a:spLocks noGrp="1"/>
          </p:cNvSpPr>
          <p:nvPr>
            <p:ph type="body" sz="quarter" idx="11" hasCustomPrompt="1"/>
          </p:nvPr>
        </p:nvSpPr>
        <p:spPr>
          <a:xfrm>
            <a:off x="1718624" y="2348880"/>
            <a:ext cx="6021728" cy="2520280"/>
          </a:xfrm>
          <a:prstGeom prst="rect">
            <a:avLst/>
          </a:prstGeom>
          <a:solidFill>
            <a:schemeClr val="bg1"/>
          </a:solidFill>
        </p:spPr>
        <p:txBody>
          <a:bodyPr lIns="84664" tIns="42332" rIns="84664" bIns="42332"/>
          <a:lstStyle>
            <a:lvl1pPr marL="0" indent="0">
              <a:lnSpc>
                <a:spcPct val="100000"/>
              </a:lnSpc>
              <a:buNone/>
              <a:defRPr sz="1300" spc="-139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en-US" altLang="ko-KR" dirty="0"/>
              <a:t>Section 01</a:t>
            </a:r>
            <a:r>
              <a:rPr lang="ko-KR" altLang="en-US" dirty="0"/>
              <a:t>을 입력하세요</a:t>
            </a:r>
            <a:r>
              <a:rPr lang="en-US" altLang="ko-KR" dirty="0"/>
              <a:t>.</a:t>
            </a:r>
          </a:p>
          <a:p>
            <a:pPr lvl="0"/>
            <a:r>
              <a:rPr lang="en-US" altLang="ko-KR" dirty="0"/>
              <a:t>Section 02</a:t>
            </a:r>
            <a:r>
              <a:rPr lang="ko-KR" altLang="en-US" dirty="0"/>
              <a:t>을 입력하세요</a:t>
            </a:r>
            <a:r>
              <a:rPr lang="en-US" altLang="ko-KR" dirty="0"/>
              <a:t>.</a:t>
            </a:r>
          </a:p>
          <a:p>
            <a:pPr lvl="0"/>
            <a:r>
              <a:rPr lang="en-US" altLang="ko-KR" dirty="0"/>
              <a:t>Section 03</a:t>
            </a:r>
            <a:r>
              <a:rPr lang="ko-KR" altLang="en-US" dirty="0"/>
              <a:t>을 입력하세요</a:t>
            </a:r>
            <a:r>
              <a:rPr lang="en-US" altLang="ko-KR" dirty="0"/>
              <a:t>.</a:t>
            </a:r>
          </a:p>
          <a:p>
            <a:pPr lvl="0"/>
            <a:r>
              <a:rPr lang="en-US" altLang="ko-KR" dirty="0"/>
              <a:t>Section 04</a:t>
            </a:r>
            <a:r>
              <a:rPr lang="ko-KR" altLang="en-US" dirty="0"/>
              <a:t>을 입력하세요</a:t>
            </a:r>
            <a:r>
              <a:rPr lang="en-US" altLang="ko-KR" dirty="0"/>
              <a:t>.</a:t>
            </a:r>
          </a:p>
          <a:p>
            <a:pPr lvl="0"/>
            <a:r>
              <a:rPr lang="en-US" altLang="ko-KR" dirty="0"/>
              <a:t>Section 05</a:t>
            </a:r>
            <a:r>
              <a:rPr lang="ko-KR" altLang="en-US" dirty="0"/>
              <a:t>을 입력하세요</a:t>
            </a:r>
            <a:r>
              <a:rPr lang="en-US" altLang="ko-KR" dirty="0"/>
              <a:t>.</a:t>
            </a:r>
          </a:p>
        </p:txBody>
      </p:sp>
      <p:sp>
        <p:nvSpPr>
          <p:cNvPr id="10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152041" y="6515058"/>
            <a:ext cx="1935795" cy="290382"/>
          </a:xfrm>
          <a:prstGeom prst="rect">
            <a:avLst/>
          </a:prstGeom>
        </p:spPr>
        <p:txBody>
          <a:bodyPr vert="horz" lIns="72794" tIns="36397" rIns="72794" bIns="36397" rtlCol="0" anchor="ctr"/>
          <a:lstStyle>
            <a:lvl1pPr algn="r">
              <a:defRPr sz="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Page no. </a:t>
            </a:r>
            <a:fld id="{F2A9780B-6458-4694-9AF5-D0573A5C2DE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5" name="제목 1"/>
          <p:cNvSpPr>
            <a:spLocks noGrp="1"/>
          </p:cNvSpPr>
          <p:nvPr>
            <p:ph type="ctrTitle" hasCustomPrompt="1"/>
          </p:nvPr>
        </p:nvSpPr>
        <p:spPr>
          <a:xfrm>
            <a:off x="1331640" y="1553363"/>
            <a:ext cx="5904656" cy="579493"/>
          </a:xfrm>
          <a:prstGeom prst="rect">
            <a:avLst/>
          </a:prstGeom>
        </p:spPr>
        <p:txBody>
          <a:bodyPr/>
          <a:lstStyle>
            <a:lvl1pPr algn="l">
              <a:defRPr sz="3000" b="0" spc="-1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목차 및 기타</a:t>
            </a:r>
            <a:endParaRPr lang="en-US" altLang="ko-KR" dirty="0"/>
          </a:p>
        </p:txBody>
      </p:sp>
      <p:pic>
        <p:nvPicPr>
          <p:cNvPr id="12" name="Picture 3" descr="D:\190403_문서템플릿 통합\표지0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11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7795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직사각형 21"/>
          <p:cNvSpPr/>
          <p:nvPr userDrawn="1"/>
        </p:nvSpPr>
        <p:spPr>
          <a:xfrm>
            <a:off x="0" y="-1"/>
            <a:ext cx="1331640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152041" y="6515058"/>
            <a:ext cx="1935795" cy="290382"/>
          </a:xfrm>
          <a:prstGeom prst="rect">
            <a:avLst/>
          </a:prstGeom>
        </p:spPr>
        <p:txBody>
          <a:bodyPr vert="horz" lIns="72794" tIns="36397" rIns="72794" bIns="36397" rtlCol="0" anchor="ctr"/>
          <a:lstStyle>
            <a:lvl1pPr algn="r">
              <a:defRPr sz="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Page no. </a:t>
            </a:r>
            <a:fld id="{F2A9780B-6458-4694-9AF5-D0573A5C2DE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5" name="텍스트 개체 틀 11"/>
          <p:cNvSpPr>
            <a:spLocks noGrp="1"/>
          </p:cNvSpPr>
          <p:nvPr>
            <p:ph type="body" sz="quarter" idx="11" hasCustomPrompt="1"/>
          </p:nvPr>
        </p:nvSpPr>
        <p:spPr>
          <a:xfrm>
            <a:off x="1979712" y="2345451"/>
            <a:ext cx="2997392" cy="1371581"/>
          </a:xfrm>
          <a:prstGeom prst="rect">
            <a:avLst/>
          </a:prstGeom>
        </p:spPr>
        <p:txBody>
          <a:bodyPr lIns="84664" tIns="42332" rIns="84664" bIns="42332"/>
          <a:lstStyle>
            <a:lvl1pPr marL="0" indent="0">
              <a:lnSpc>
                <a:spcPct val="100000"/>
              </a:lnSpc>
              <a:buNone/>
              <a:defRPr sz="1300" spc="-139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en-US" altLang="ko-KR" dirty="0"/>
              <a:t>Section 01</a:t>
            </a:r>
            <a:r>
              <a:rPr lang="ko-KR" altLang="en-US" dirty="0"/>
              <a:t>을 입력하세요</a:t>
            </a:r>
            <a:r>
              <a:rPr lang="en-US" altLang="ko-KR" dirty="0"/>
              <a:t>.</a:t>
            </a:r>
          </a:p>
          <a:p>
            <a:pPr lvl="0"/>
            <a:r>
              <a:rPr lang="en-US" altLang="ko-KR" dirty="0"/>
              <a:t>Section 02</a:t>
            </a:r>
            <a:r>
              <a:rPr lang="ko-KR" altLang="en-US" dirty="0"/>
              <a:t>을 입력하세요</a:t>
            </a:r>
            <a:r>
              <a:rPr lang="en-US" altLang="ko-KR" dirty="0"/>
              <a:t>.</a:t>
            </a:r>
          </a:p>
          <a:p>
            <a:pPr lvl="0"/>
            <a:r>
              <a:rPr lang="en-US" altLang="ko-KR" dirty="0"/>
              <a:t>Section 03</a:t>
            </a:r>
            <a:r>
              <a:rPr lang="ko-KR" altLang="en-US" dirty="0"/>
              <a:t>을 입력하세요</a:t>
            </a:r>
            <a:r>
              <a:rPr lang="en-US" altLang="ko-KR" dirty="0"/>
              <a:t>.</a:t>
            </a:r>
          </a:p>
        </p:txBody>
      </p:sp>
      <p:sp>
        <p:nvSpPr>
          <p:cNvPr id="16" name="제목 1"/>
          <p:cNvSpPr>
            <a:spLocks noGrp="1"/>
          </p:cNvSpPr>
          <p:nvPr>
            <p:ph type="ctrTitle" hasCustomPrompt="1"/>
          </p:nvPr>
        </p:nvSpPr>
        <p:spPr>
          <a:xfrm>
            <a:off x="1475656" y="1553363"/>
            <a:ext cx="5760640" cy="579493"/>
          </a:xfrm>
          <a:prstGeom prst="rect">
            <a:avLst/>
          </a:prstGeom>
        </p:spPr>
        <p:txBody>
          <a:bodyPr/>
          <a:lstStyle>
            <a:lvl1pPr algn="l">
              <a:defRPr sz="3000" b="0" spc="-1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카테고리 제목</a:t>
            </a:r>
            <a:endParaRPr lang="en-US" altLang="ko-KR" dirty="0"/>
          </a:p>
        </p:txBody>
      </p:sp>
      <p:sp>
        <p:nvSpPr>
          <p:cNvPr id="23" name="텍스트 개체 틀 11"/>
          <p:cNvSpPr>
            <a:spLocks noGrp="1"/>
          </p:cNvSpPr>
          <p:nvPr>
            <p:ph type="body" sz="quarter" idx="12" hasCustomPrompt="1"/>
          </p:nvPr>
        </p:nvSpPr>
        <p:spPr>
          <a:xfrm>
            <a:off x="1475656" y="2348880"/>
            <a:ext cx="489881" cy="1371581"/>
          </a:xfrm>
          <a:prstGeom prst="rect">
            <a:avLst/>
          </a:prstGeom>
        </p:spPr>
        <p:txBody>
          <a:bodyPr lIns="84664" tIns="42332" rIns="84664" bIns="42332"/>
          <a:lstStyle>
            <a:lvl1pPr marL="0" indent="0">
              <a:lnSpc>
                <a:spcPct val="100000"/>
              </a:lnSpc>
              <a:buNone/>
              <a:defRPr sz="13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en-US" altLang="ko-KR" dirty="0"/>
              <a:t>1-1</a:t>
            </a:r>
          </a:p>
          <a:p>
            <a:pPr lvl="0"/>
            <a:r>
              <a:rPr lang="en-US" altLang="ko-KR" dirty="0"/>
              <a:t>1-2</a:t>
            </a:r>
          </a:p>
          <a:p>
            <a:pPr lvl="0"/>
            <a:r>
              <a:rPr lang="en-US" altLang="ko-KR" dirty="0"/>
              <a:t>1-3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 hasCustomPrompt="1"/>
          </p:nvPr>
        </p:nvSpPr>
        <p:spPr>
          <a:xfrm>
            <a:off x="539552" y="1557338"/>
            <a:ext cx="792286" cy="5762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en-US" altLang="ko-KR" dirty="0"/>
              <a:t>No.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5151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152041" y="6515058"/>
            <a:ext cx="1935795" cy="290382"/>
          </a:xfrm>
          <a:prstGeom prst="rect">
            <a:avLst/>
          </a:prstGeom>
        </p:spPr>
        <p:txBody>
          <a:bodyPr vert="horz" lIns="72794" tIns="36397" rIns="72794" bIns="36397" rtlCol="0" anchor="ctr"/>
          <a:lstStyle>
            <a:lvl1pPr algn="r">
              <a:defRPr sz="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Page no. </a:t>
            </a:r>
            <a:fld id="{F2A9780B-6458-4694-9AF5-D0573A5C2DE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4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337704" y="158501"/>
            <a:ext cx="8550758" cy="458758"/>
          </a:xfrm>
          <a:prstGeom prst="rect">
            <a:avLst/>
          </a:prstGeom>
        </p:spPr>
        <p:txBody>
          <a:bodyPr lIns="84660" tIns="42329" rIns="84660" bIns="42329"/>
          <a:lstStyle>
            <a:lvl1pPr marL="0" indent="0" algn="l">
              <a:buNone/>
              <a:defRPr sz="2000" b="0">
                <a:solidFill>
                  <a:srgbClr val="0065B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232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465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698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931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164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5397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9630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3863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페이지명</a:t>
            </a:r>
          </a:p>
        </p:txBody>
      </p:sp>
      <p:pic>
        <p:nvPicPr>
          <p:cNvPr id="6" name="Picture 3" descr="E:\★2019\190306_내외부문서템플릿 통합작업\01_기획서작업\03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692" y="260648"/>
            <a:ext cx="194760" cy="194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내용 개체 틀 17"/>
          <p:cNvSpPr>
            <a:spLocks noGrp="1"/>
          </p:cNvSpPr>
          <p:nvPr>
            <p:ph sz="quarter" idx="11"/>
          </p:nvPr>
        </p:nvSpPr>
        <p:spPr>
          <a:xfrm>
            <a:off x="373063" y="764704"/>
            <a:ext cx="8520112" cy="5544616"/>
          </a:xfrm>
          <a:prstGeom prst="rect">
            <a:avLst/>
          </a:prstGeo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 sz="12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000"/>
            </a:lvl2pPr>
            <a:lvl3pPr marL="914400" indent="0">
              <a:buFont typeface="+mj-lt"/>
              <a:buNone/>
              <a:defRPr sz="1000"/>
            </a:lvl3pPr>
            <a:lvl4pPr marL="1371600" indent="0">
              <a:buFont typeface="Arial" panose="020B0604020202020204" pitchFamily="34" charset="0"/>
              <a:buNone/>
              <a:defRPr sz="1000"/>
            </a:lvl4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756700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 userDrawn="1"/>
        </p:nvSpPr>
        <p:spPr>
          <a:xfrm>
            <a:off x="0" y="272905"/>
            <a:ext cx="9144000" cy="36457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텍스트 개체 틀 4"/>
          <p:cNvSpPr>
            <a:spLocks noGrp="1"/>
          </p:cNvSpPr>
          <p:nvPr>
            <p:ph type="body" sz="quarter" idx="12" hasCustomPrompt="1"/>
          </p:nvPr>
        </p:nvSpPr>
        <p:spPr>
          <a:xfrm>
            <a:off x="130410" y="323644"/>
            <a:ext cx="8883179" cy="248914"/>
          </a:xfrm>
          <a:prstGeom prst="rect">
            <a:avLst/>
          </a:prstGeom>
          <a:noFill/>
        </p:spPr>
        <p:txBody>
          <a:bodyPr wrap="none" lIns="0" tIns="0" rIns="0" bIns="0" anchor="ctr" anchorCtr="0"/>
          <a:lstStyle>
            <a:lvl1pPr marL="0" indent="0" algn="l">
              <a:buNone/>
              <a:defRPr sz="1200" b="0" i="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ko-KR" altLang="en-US" dirty="0"/>
              <a:t>페이지명</a:t>
            </a:r>
          </a:p>
        </p:txBody>
      </p:sp>
      <p:sp>
        <p:nvSpPr>
          <p:cNvPr id="14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172400" y="6597352"/>
            <a:ext cx="855675" cy="208088"/>
          </a:xfrm>
          <a:prstGeom prst="rect">
            <a:avLst/>
          </a:prstGeom>
        </p:spPr>
        <p:txBody>
          <a:bodyPr vert="horz" lIns="72794" tIns="36397" rIns="72794" bIns="36397" rtlCol="0" anchor="ctr"/>
          <a:lstStyle>
            <a:lvl1pPr algn="r">
              <a:defRPr sz="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Page no. </a:t>
            </a:r>
            <a:fld id="{F2A9780B-6458-4694-9AF5-D0573A5C2DE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75788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연결선 18"/>
          <p:cNvCxnSpPr/>
          <p:nvPr userDrawn="1"/>
        </p:nvCxnSpPr>
        <p:spPr>
          <a:xfrm>
            <a:off x="6389669" y="542053"/>
            <a:ext cx="0" cy="63159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 userDrawn="1"/>
        </p:nvSpPr>
        <p:spPr>
          <a:xfrm>
            <a:off x="0" y="272905"/>
            <a:ext cx="9144000" cy="36457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텍스트 개체 틀 4"/>
          <p:cNvSpPr>
            <a:spLocks noGrp="1"/>
          </p:cNvSpPr>
          <p:nvPr>
            <p:ph type="body" sz="quarter" idx="12" hasCustomPrompt="1"/>
          </p:nvPr>
        </p:nvSpPr>
        <p:spPr>
          <a:xfrm>
            <a:off x="130410" y="323644"/>
            <a:ext cx="8883179" cy="248914"/>
          </a:xfrm>
          <a:prstGeom prst="rect">
            <a:avLst/>
          </a:prstGeom>
          <a:noFill/>
        </p:spPr>
        <p:txBody>
          <a:bodyPr wrap="none" lIns="0" tIns="0" rIns="0" bIns="0" anchor="ctr" anchorCtr="0"/>
          <a:lstStyle>
            <a:lvl1pPr marL="0" indent="0" algn="l">
              <a:buNone/>
              <a:defRPr sz="1200" b="0" i="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ko-KR" altLang="en-US" dirty="0"/>
              <a:t>페이지명</a:t>
            </a:r>
          </a:p>
        </p:txBody>
      </p:sp>
      <p:sp>
        <p:nvSpPr>
          <p:cNvPr id="25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172400" y="6597352"/>
            <a:ext cx="855675" cy="208088"/>
          </a:xfrm>
          <a:prstGeom prst="rect">
            <a:avLst/>
          </a:prstGeom>
        </p:spPr>
        <p:txBody>
          <a:bodyPr vert="horz" lIns="72794" tIns="36397" rIns="72794" bIns="36397" rtlCol="0" anchor="ctr"/>
          <a:lstStyle>
            <a:lvl1pPr algn="r">
              <a:defRPr sz="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Page no. </a:t>
            </a:r>
            <a:fld id="{F2A9780B-6458-4694-9AF5-D0573A5C2DE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6" name="직사각형 25"/>
          <p:cNvSpPr/>
          <p:nvPr userDrawn="1"/>
        </p:nvSpPr>
        <p:spPr>
          <a:xfrm>
            <a:off x="6452540" y="699569"/>
            <a:ext cx="618476" cy="1371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66665" tIns="0" rIns="66665" bIns="0" anchor="ctr" anchorCtr="0">
            <a:noAutofit/>
          </a:bodyPr>
          <a:lstStyle/>
          <a:p>
            <a:pPr algn="l" fontAlgn="auto">
              <a:spcBef>
                <a:spcPct val="2000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700" b="1" i="0" baseline="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description</a:t>
            </a:r>
          </a:p>
        </p:txBody>
      </p:sp>
      <p:sp>
        <p:nvSpPr>
          <p:cNvPr id="27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6530392" y="908720"/>
            <a:ext cx="2497373" cy="5616624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 algn="l">
              <a:buNone/>
              <a:defRPr sz="700" b="0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ko-KR" altLang="en-US" dirty="0"/>
              <a:t>내용</a:t>
            </a:r>
          </a:p>
        </p:txBody>
      </p:sp>
    </p:spTree>
    <p:extLst>
      <p:ext uri="{BB962C8B-B14F-4D97-AF65-F5344CB8AC3E}">
        <p14:creationId xmlns:p14="http://schemas.microsoft.com/office/powerpoint/2010/main" val="3301490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 userDrawn="1"/>
        </p:nvSpPr>
        <p:spPr>
          <a:xfrm>
            <a:off x="0" y="272905"/>
            <a:ext cx="9144000" cy="36457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텍스트 개체 틀 4"/>
          <p:cNvSpPr>
            <a:spLocks noGrp="1"/>
          </p:cNvSpPr>
          <p:nvPr>
            <p:ph type="body" sz="quarter" idx="12" hasCustomPrompt="1"/>
          </p:nvPr>
        </p:nvSpPr>
        <p:spPr>
          <a:xfrm>
            <a:off x="130410" y="323644"/>
            <a:ext cx="8883179" cy="248914"/>
          </a:xfrm>
          <a:prstGeom prst="rect">
            <a:avLst/>
          </a:prstGeom>
          <a:noFill/>
        </p:spPr>
        <p:txBody>
          <a:bodyPr wrap="none" lIns="0" tIns="0" rIns="0" bIns="0" anchor="ctr" anchorCtr="0"/>
          <a:lstStyle>
            <a:lvl1pPr marL="0" indent="0" algn="l">
              <a:buNone/>
              <a:defRPr sz="1200" b="0" i="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ko-KR" altLang="en-US" dirty="0"/>
              <a:t>페이지명</a:t>
            </a:r>
          </a:p>
        </p:txBody>
      </p:sp>
      <p:sp>
        <p:nvSpPr>
          <p:cNvPr id="14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172400" y="6597352"/>
            <a:ext cx="855675" cy="208088"/>
          </a:xfrm>
          <a:prstGeom prst="rect">
            <a:avLst/>
          </a:prstGeom>
        </p:spPr>
        <p:txBody>
          <a:bodyPr vert="horz" lIns="72794" tIns="36397" rIns="72794" bIns="36397" rtlCol="0" anchor="ctr"/>
          <a:lstStyle>
            <a:lvl1pPr algn="r">
              <a:defRPr sz="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Page no. </a:t>
            </a:r>
            <a:fld id="{F2A9780B-6458-4694-9AF5-D0573A5C2DE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" name="직사각형 1"/>
          <p:cNvSpPr/>
          <p:nvPr userDrawn="1"/>
        </p:nvSpPr>
        <p:spPr>
          <a:xfrm>
            <a:off x="72180" y="729264"/>
            <a:ext cx="9000000" cy="576064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72180" y="980728"/>
            <a:ext cx="9000000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그룹 17"/>
          <p:cNvGrpSpPr/>
          <p:nvPr userDrawn="1"/>
        </p:nvGrpSpPr>
        <p:grpSpPr>
          <a:xfrm rot="2700000">
            <a:off x="8851527" y="785217"/>
            <a:ext cx="135632" cy="144016"/>
            <a:chOff x="8535615" y="836712"/>
            <a:chExt cx="135632" cy="144016"/>
          </a:xfrm>
        </p:grpSpPr>
        <p:cxnSp>
          <p:nvCxnSpPr>
            <p:cNvPr id="13" name="직선 연결선 12"/>
            <p:cNvCxnSpPr/>
            <p:nvPr userDrawn="1"/>
          </p:nvCxnSpPr>
          <p:spPr>
            <a:xfrm>
              <a:off x="8604448" y="836712"/>
              <a:ext cx="0" cy="144016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 userDrawn="1"/>
          </p:nvCxnSpPr>
          <p:spPr>
            <a:xfrm>
              <a:off x="8535615" y="908720"/>
              <a:ext cx="135632" cy="0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" name="직선 연결선 23"/>
          <p:cNvCxnSpPr/>
          <p:nvPr userDrawn="1"/>
        </p:nvCxnSpPr>
        <p:spPr>
          <a:xfrm>
            <a:off x="8388424" y="857225"/>
            <a:ext cx="135632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 userDrawn="1"/>
        </p:nvSpPr>
        <p:spPr>
          <a:xfrm>
            <a:off x="8652556" y="809271"/>
            <a:ext cx="95908" cy="95908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Button"/>
          <p:cNvSpPr>
            <a:spLocks/>
          </p:cNvSpPr>
          <p:nvPr userDrawn="1"/>
        </p:nvSpPr>
        <p:spPr bwMode="auto">
          <a:xfrm>
            <a:off x="888284" y="4213720"/>
            <a:ext cx="793808" cy="230832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자세히 보기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제목 1"/>
          <p:cNvSpPr>
            <a:spLocks noGrp="1"/>
          </p:cNvSpPr>
          <p:nvPr>
            <p:ph type="ctrTitle" hasCustomPrompt="1"/>
          </p:nvPr>
        </p:nvSpPr>
        <p:spPr>
          <a:xfrm>
            <a:off x="683568" y="1916832"/>
            <a:ext cx="7344816" cy="1152128"/>
          </a:xfrm>
          <a:prstGeom prst="rect">
            <a:avLst/>
          </a:prstGeom>
        </p:spPr>
        <p:txBody>
          <a:bodyPr/>
          <a:lstStyle>
            <a:lvl1pPr algn="l">
              <a:defRPr sz="3000" b="0" spc="-1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 err="1"/>
              <a:t>메인카피를</a:t>
            </a:r>
            <a:br>
              <a:rPr lang="en-US" altLang="ko-KR" dirty="0"/>
            </a:br>
            <a:r>
              <a:rPr lang="ko-KR" altLang="en-US" dirty="0"/>
              <a:t>입력하세요</a:t>
            </a:r>
            <a:endParaRPr lang="en-US" altLang="ko-KR" dirty="0"/>
          </a:p>
        </p:txBody>
      </p:sp>
      <p:sp>
        <p:nvSpPr>
          <p:cNvPr id="36" name="텍스트 개체 틀 35"/>
          <p:cNvSpPr>
            <a:spLocks noGrp="1"/>
          </p:cNvSpPr>
          <p:nvPr>
            <p:ph type="body" sz="quarter" idx="17" hasCustomPrompt="1"/>
          </p:nvPr>
        </p:nvSpPr>
        <p:spPr>
          <a:xfrm>
            <a:off x="690563" y="3141662"/>
            <a:ext cx="7337425" cy="7913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-15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</a:lstStyle>
          <a:p>
            <a:pPr lvl="0"/>
            <a:r>
              <a:rPr lang="ko-KR" altLang="en-US" dirty="0"/>
              <a:t>서브카피를</a:t>
            </a:r>
            <a:endParaRPr lang="en-US" altLang="ko-KR" dirty="0"/>
          </a:p>
          <a:p>
            <a:pPr lvl="0"/>
            <a:r>
              <a:rPr lang="ko-KR" altLang="en-US" dirty="0"/>
              <a:t>입력하세요</a:t>
            </a:r>
          </a:p>
        </p:txBody>
      </p:sp>
      <p:sp>
        <p:nvSpPr>
          <p:cNvPr id="38" name="텍스트 개체 틀 37"/>
          <p:cNvSpPr>
            <a:spLocks noGrp="1"/>
          </p:cNvSpPr>
          <p:nvPr>
            <p:ph type="body" sz="quarter" idx="18" hasCustomPrompt="1"/>
          </p:nvPr>
        </p:nvSpPr>
        <p:spPr>
          <a:xfrm>
            <a:off x="691188" y="4725144"/>
            <a:ext cx="7409204" cy="13684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spc="-150" baseline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ko-KR" altLang="en-US" dirty="0"/>
              <a:t>이벤트 </a:t>
            </a:r>
            <a:r>
              <a:rPr lang="ko-KR" altLang="en-US" dirty="0" err="1"/>
              <a:t>컨셉</a:t>
            </a:r>
            <a:r>
              <a:rPr lang="en-US" altLang="ko-KR" dirty="0"/>
              <a:t> / </a:t>
            </a:r>
            <a:r>
              <a:rPr lang="ko-KR" altLang="en-US" dirty="0"/>
              <a:t>이미지 키워드를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885685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 userDrawn="1"/>
        </p:nvSpPr>
        <p:spPr>
          <a:xfrm>
            <a:off x="0" y="272905"/>
            <a:ext cx="9144000" cy="36457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텍스트 개체 틀 4"/>
          <p:cNvSpPr>
            <a:spLocks noGrp="1"/>
          </p:cNvSpPr>
          <p:nvPr>
            <p:ph type="body" sz="quarter" idx="12" hasCustomPrompt="1"/>
          </p:nvPr>
        </p:nvSpPr>
        <p:spPr>
          <a:xfrm>
            <a:off x="130410" y="323644"/>
            <a:ext cx="8883179" cy="248914"/>
          </a:xfrm>
          <a:prstGeom prst="rect">
            <a:avLst/>
          </a:prstGeom>
          <a:noFill/>
        </p:spPr>
        <p:txBody>
          <a:bodyPr wrap="none" lIns="0" tIns="0" rIns="0" bIns="0" anchor="ctr" anchorCtr="0"/>
          <a:lstStyle>
            <a:lvl1pPr marL="0" indent="0" algn="l">
              <a:buNone/>
              <a:defRPr sz="1200" b="0" i="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ko-KR" altLang="en-US" dirty="0"/>
              <a:t>페이지명</a:t>
            </a:r>
          </a:p>
        </p:txBody>
      </p:sp>
      <p:sp>
        <p:nvSpPr>
          <p:cNvPr id="14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172400" y="6597352"/>
            <a:ext cx="855675" cy="208088"/>
          </a:xfrm>
          <a:prstGeom prst="rect">
            <a:avLst/>
          </a:prstGeom>
        </p:spPr>
        <p:txBody>
          <a:bodyPr vert="horz" lIns="72794" tIns="36397" rIns="72794" bIns="36397" rtlCol="0" anchor="ctr"/>
          <a:lstStyle>
            <a:lvl1pPr algn="r">
              <a:defRPr sz="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Page no. </a:t>
            </a:r>
            <a:fld id="{F2A9780B-6458-4694-9AF5-D0573A5C2DE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" name="직사각형 1"/>
          <p:cNvSpPr/>
          <p:nvPr userDrawn="1"/>
        </p:nvSpPr>
        <p:spPr>
          <a:xfrm>
            <a:off x="148233" y="836712"/>
            <a:ext cx="4824536" cy="576063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직사각형 26"/>
          <p:cNvSpPr/>
          <p:nvPr userDrawn="1"/>
        </p:nvSpPr>
        <p:spPr>
          <a:xfrm>
            <a:off x="5106022" y="836712"/>
            <a:ext cx="2573086" cy="396044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직사각형 27"/>
          <p:cNvSpPr/>
          <p:nvPr userDrawn="1"/>
        </p:nvSpPr>
        <p:spPr>
          <a:xfrm>
            <a:off x="7812360" y="836712"/>
            <a:ext cx="1206135" cy="280831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직사각형 28"/>
          <p:cNvSpPr/>
          <p:nvPr userDrawn="1"/>
        </p:nvSpPr>
        <p:spPr>
          <a:xfrm>
            <a:off x="4354293" y="6597351"/>
            <a:ext cx="618476" cy="1371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66665" tIns="0" rIns="66665" bIns="0" anchor="ctr" anchorCtr="0">
            <a:noAutofit/>
          </a:bodyPr>
          <a:lstStyle/>
          <a:p>
            <a:pPr algn="r" fontAlgn="auto">
              <a:spcBef>
                <a:spcPct val="2000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700" b="1" i="0" baseline="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pc</a:t>
            </a:r>
          </a:p>
        </p:txBody>
      </p:sp>
      <p:sp>
        <p:nvSpPr>
          <p:cNvPr id="30" name="직사각형 29"/>
          <p:cNvSpPr/>
          <p:nvPr userDrawn="1"/>
        </p:nvSpPr>
        <p:spPr>
          <a:xfrm>
            <a:off x="7060632" y="4869160"/>
            <a:ext cx="618476" cy="1371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66665" tIns="0" rIns="66665" bIns="0" anchor="ctr" anchorCtr="0">
            <a:noAutofit/>
          </a:bodyPr>
          <a:lstStyle/>
          <a:p>
            <a:pPr algn="r" fontAlgn="auto">
              <a:spcBef>
                <a:spcPct val="2000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700" b="1" i="0" baseline="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Tablet</a:t>
            </a:r>
          </a:p>
        </p:txBody>
      </p:sp>
      <p:sp>
        <p:nvSpPr>
          <p:cNvPr id="35" name="직사각형 34"/>
          <p:cNvSpPr/>
          <p:nvPr userDrawn="1"/>
        </p:nvSpPr>
        <p:spPr>
          <a:xfrm>
            <a:off x="8415427" y="3717011"/>
            <a:ext cx="618476" cy="1371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66665" tIns="0" rIns="66665" bIns="0" anchor="ctr" anchorCtr="0">
            <a:noAutofit/>
          </a:bodyPr>
          <a:lstStyle/>
          <a:p>
            <a:pPr algn="r" fontAlgn="auto">
              <a:spcBef>
                <a:spcPct val="2000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700" b="1" i="0" baseline="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Mobile</a:t>
            </a:r>
          </a:p>
        </p:txBody>
      </p:sp>
    </p:spTree>
    <p:extLst>
      <p:ext uri="{BB962C8B-B14F-4D97-AF65-F5344CB8AC3E}">
        <p14:creationId xmlns:p14="http://schemas.microsoft.com/office/powerpoint/2010/main" val="735335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1276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4" r:id="rId2"/>
    <p:sldLayoutId id="2147483661" r:id="rId3"/>
    <p:sldLayoutId id="2147483660" r:id="rId4"/>
    <p:sldLayoutId id="2147483673" r:id="rId5"/>
    <p:sldLayoutId id="2147483675" r:id="rId6"/>
    <p:sldLayoutId id="2147483671" r:id="rId7"/>
    <p:sldLayoutId id="2147483676" r:id="rId8"/>
    <p:sldLayoutId id="2147483677" r:id="rId9"/>
    <p:sldLayoutId id="2147483678" r:id="rId10"/>
    <p:sldLayoutId id="2147483680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z="3692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보안성</a:t>
            </a:r>
            <a:r>
              <a:rPr lang="en-US" altLang="ko-KR" sz="3692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_</a:t>
            </a:r>
            <a:r>
              <a:rPr lang="ko-KR" altLang="en-US" sz="3692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공공클라우드</a:t>
            </a:r>
            <a:r>
              <a:rPr lang="ko-KR" altLang="en-US" sz="3692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보안관제</a:t>
            </a:r>
            <a:br>
              <a:rPr lang="en-US" altLang="ko-KR" sz="3692" b="1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3692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3692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개인정보∙데이터</a:t>
            </a:r>
            <a:r>
              <a:rPr lang="ko-KR" altLang="en-US" sz="3692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관리 정책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821" y="1157778"/>
            <a:ext cx="1206485" cy="476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378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70"/>
          <a:stretch/>
        </p:blipFill>
        <p:spPr>
          <a:xfrm>
            <a:off x="0" y="263770"/>
            <a:ext cx="9154922" cy="6330462"/>
          </a:xfrm>
          <a:prstGeom prst="rect">
            <a:avLst/>
          </a:prstGeom>
        </p:spPr>
      </p:pic>
      <p:sp>
        <p:nvSpPr>
          <p:cNvPr id="13" name="제목 1"/>
          <p:cNvSpPr txBox="1">
            <a:spLocks/>
          </p:cNvSpPr>
          <p:nvPr/>
        </p:nvSpPr>
        <p:spPr>
          <a:xfrm>
            <a:off x="0" y="3130694"/>
            <a:ext cx="9144000" cy="596589"/>
          </a:xfrm>
          <a:prstGeom prst="rect">
            <a:avLst/>
          </a:prstGeom>
        </p:spPr>
        <p:txBody>
          <a:bodyPr vert="horz" lIns="84406" tIns="42203" rIns="84406" bIns="42203" rtlCol="0" anchor="t" anchorCtr="0">
            <a:spAutoFit/>
          </a:bodyPr>
          <a:lstStyle>
            <a:lvl1pPr algn="l" defTabSz="914400" rtl="0" eaLnBrk="1" latinLnBrk="1" hangingPunct="1">
              <a:lnSpc>
                <a:spcPct val="100000"/>
              </a:lnSpc>
              <a:spcBef>
                <a:spcPct val="0"/>
              </a:spcBef>
              <a:buNone/>
              <a:defRPr sz="2400" b="0" kern="1200">
                <a:solidFill>
                  <a:schemeClr val="tx1"/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  <a:cs typeface="+mj-cs"/>
              </a:defRPr>
            </a:lvl1pPr>
          </a:lstStyle>
          <a:p>
            <a:r>
              <a:rPr lang="en-US" altLang="ko-KR" sz="3323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3323" b="1" dirty="0" err="1">
                <a:solidFill>
                  <a:srgbClr val="0D4FA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개인정보∙데이터</a:t>
            </a:r>
            <a:r>
              <a:rPr lang="ko-KR" altLang="en-US" sz="3323" b="1" dirty="0">
                <a:solidFill>
                  <a:srgbClr val="0D4FA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관리 정책</a:t>
            </a:r>
            <a:endParaRPr lang="en-US" altLang="ko-KR" sz="3323" b="1" dirty="0">
              <a:solidFill>
                <a:srgbClr val="0D4FA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64074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 err="1"/>
              <a:t>개인정보∙데이터</a:t>
            </a:r>
            <a:r>
              <a:rPr lang="ko-KR" altLang="en-US" dirty="0"/>
              <a:t> 관리 정책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7C61FED-60C6-48C9-B922-D2164DC1E57D}"/>
              </a:ext>
            </a:extLst>
          </p:cNvPr>
          <p:cNvSpPr txBox="1"/>
          <p:nvPr/>
        </p:nvSpPr>
        <p:spPr>
          <a:xfrm>
            <a:off x="2311437" y="4475401"/>
            <a:ext cx="23637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*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별첨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가비아 암호통제관리지침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7E09C81-3055-4DF9-9A7C-841588CAAB39}"/>
              </a:ext>
            </a:extLst>
          </p:cNvPr>
          <p:cNvSpPr txBox="1"/>
          <p:nvPr/>
        </p:nvSpPr>
        <p:spPr>
          <a:xfrm>
            <a:off x="4678756" y="4475401"/>
            <a:ext cx="21320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*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별첨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5.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가비아 자산관리지침</a:t>
            </a:r>
          </a:p>
        </p:txBody>
      </p:sp>
      <p:graphicFrame>
        <p:nvGraphicFramePr>
          <p:cNvPr id="2" name="개체 1">
            <a:extLst>
              <a:ext uri="{FF2B5EF4-FFF2-40B4-BE49-F238E27FC236}">
                <a16:creationId xmlns:a16="http://schemas.microsoft.com/office/drawing/2014/main" id="{F5D15D9F-1A59-4A55-9C5E-A4DAD16620A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9178518"/>
              </p:ext>
            </p:extLst>
          </p:nvPr>
        </p:nvGraphicFramePr>
        <p:xfrm>
          <a:off x="2427272" y="1340768"/>
          <a:ext cx="2132062" cy="30166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r:id="rId3" imgW="4533723" imgH="6415694" progId="AcroExch.Document.DC">
                  <p:embed/>
                </p:oleObj>
              </mc:Choice>
              <mc:Fallback>
                <p:oleObj name="Acrobat Document" r:id="rId3" imgW="4533723" imgH="6415694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27272" y="1340768"/>
                        <a:ext cx="2132062" cy="3016689"/>
                      </a:xfrm>
                      <a:prstGeom prst="rect">
                        <a:avLst/>
                      </a:prstGeom>
                      <a:ln w="3175"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개체 4">
            <a:extLst>
              <a:ext uri="{FF2B5EF4-FFF2-40B4-BE49-F238E27FC236}">
                <a16:creationId xmlns:a16="http://schemas.microsoft.com/office/drawing/2014/main" id="{8F3EF060-37D0-4ADF-A23E-A6152621E74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2029222"/>
              </p:ext>
            </p:extLst>
          </p:nvPr>
        </p:nvGraphicFramePr>
        <p:xfrm>
          <a:off x="4678756" y="1340768"/>
          <a:ext cx="2132062" cy="30166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r:id="rId5" imgW="4533723" imgH="6415694" progId="AcroExch.Document.DC">
                  <p:embed/>
                </p:oleObj>
              </mc:Choice>
              <mc:Fallback>
                <p:oleObj name="Acrobat Document" r:id="rId5" imgW="4533723" imgH="6415694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678756" y="1340768"/>
                        <a:ext cx="2132062" cy="3016689"/>
                      </a:xfrm>
                      <a:prstGeom prst="rect">
                        <a:avLst/>
                      </a:prstGeom>
                      <a:ln w="3175"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684819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3174</TotalTime>
  <Words>39</Words>
  <Application>Microsoft Office PowerPoint</Application>
  <PresentationFormat>화면 슬라이드 쇼(4:3)</PresentationFormat>
  <Paragraphs>9</Paragraphs>
  <Slides>3</Slides>
  <Notes>3</Notes>
  <HiddenSlides>0</HiddenSlides>
  <MMClips>0</MMClips>
  <ScaleCrop>false</ScaleCrop>
  <HeadingPairs>
    <vt:vector size="8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11" baseType="lpstr">
      <vt:lpstr>SpoqaHanSans-Bold</vt:lpstr>
      <vt:lpstr>SpoqaHanSans-Regular</vt:lpstr>
      <vt:lpstr>맑은 고딕</vt:lpstr>
      <vt:lpstr>-윤고딕330</vt:lpstr>
      <vt:lpstr>Arial</vt:lpstr>
      <vt:lpstr>Segoe UI</vt:lpstr>
      <vt:lpstr>Office 테마</vt:lpstr>
      <vt:lpstr>Acrobat Document</vt:lpstr>
      <vt:lpstr>보안성_공공클라우드  보안관제 &gt; 개인정보∙데이터 관리 정책</vt:lpstr>
      <vt:lpstr>PowerPoint 프레젠테이션</vt:lpstr>
      <vt:lpstr>PowerPoint 프레젠테이션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GW1402534</dc:creator>
  <cp:lastModifiedBy>오 미연</cp:lastModifiedBy>
  <cp:revision>150</cp:revision>
  <dcterms:created xsi:type="dcterms:W3CDTF">2019-03-18T07:59:42Z</dcterms:created>
  <dcterms:modified xsi:type="dcterms:W3CDTF">2021-01-29T01:02:05Z</dcterms:modified>
</cp:coreProperties>
</file>