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4" r:id="rId2"/>
    <p:sldId id="358" r:id="rId3"/>
    <p:sldId id="374" r:id="rId4"/>
    <p:sldId id="375" r:id="rId5"/>
    <p:sldId id="376" r:id="rId6"/>
    <p:sldId id="37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1C0C3-2A59-4BF9-AFE3-968C4AAE52DE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16AA-D6E7-46E9-9FC8-0178B6288538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7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BCE344-CA55-4ECD-A052-532436B4C211}" type="datetimeFigureOut">
              <a:rPr lang="ko-KR" altLang="en-US" smtClean="0"/>
              <a:pPr/>
              <a:t>2021-01-29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CFF340-1226-4953-B631-4DAD302BD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DD91D-FFAA-4876-9CB6-24F04195D0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916465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 제목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213408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1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3212976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3213408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6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051" y="173832"/>
            <a:ext cx="8773898" cy="4616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215" b="0">
                <a:latin typeface="SpoqaHanSans-Bold" panose="020B0800000000000000" pitchFamily="50" charset="-127"/>
                <a:ea typeface="SpoqaHanSans-Bold" panose="020B0800000000000000" pitchFamily="50" charset="-127"/>
              </a:defRPr>
            </a:lvl1pPr>
          </a:lstStyle>
          <a:p>
            <a:r>
              <a:rPr lang="ko-KR" altLang="en-US" dirty="0"/>
              <a:t>타이틀 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5051" y="764704"/>
            <a:ext cx="8773898" cy="34605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buNone/>
              <a:defRPr sz="1477">
                <a:latin typeface="SpoqaHanSans-Regular" panose="020B0500000000000000" pitchFamily="50" charset="-127"/>
                <a:ea typeface="SpoqaHanSans-Regular" panose="020B0500000000000000" pitchFamily="50" charset="-127"/>
              </a:defRPr>
            </a:lvl1pPr>
            <a:lvl2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2pPr>
            <a:lvl3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3pPr>
            <a:lvl4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4pPr>
            <a:lvl5pPr>
              <a:defRPr>
                <a:latin typeface="-윤고딕330" panose="02030504000101010101" pitchFamily="18" charset="-127"/>
                <a:ea typeface="-윤고딕330" panose="02030504000101010101" pitchFamily="18" charset="-127"/>
              </a:defRPr>
            </a:lvl5pPr>
          </a:lstStyle>
          <a:p>
            <a:pPr lvl="0"/>
            <a:r>
              <a:rPr lang="ko-KR" altLang="en-US" dirty="0" err="1"/>
              <a:t>콘텐츠</a:t>
            </a:r>
            <a:r>
              <a:rPr lang="ko-KR" altLang="en-US" dirty="0"/>
              <a:t> 내용 입력</a:t>
            </a:r>
          </a:p>
        </p:txBody>
      </p:sp>
    </p:spTree>
    <p:extLst>
      <p:ext uri="{BB962C8B-B14F-4D97-AF65-F5344CB8AC3E}">
        <p14:creationId xmlns:p14="http://schemas.microsoft.com/office/powerpoint/2010/main" val="31084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월간보고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8719" r="23301" b="21899"/>
          <a:stretch/>
        </p:blipFill>
        <p:spPr bwMode="auto">
          <a:xfrm>
            <a:off x="2674110" y="1556792"/>
            <a:ext cx="646989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16686" y="1984634"/>
            <a:ext cx="7772400" cy="1938992"/>
          </a:xfrm>
        </p:spPr>
        <p:txBody>
          <a:bodyPr>
            <a:spAutoFit/>
          </a:bodyPr>
          <a:lstStyle>
            <a:lvl1pPr algn="l">
              <a:defRPr sz="5539" spc="-277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OO</a:t>
            </a:r>
            <a:r>
              <a:rPr lang="ko-KR" altLang="en-US" dirty="0"/>
              <a:t>사업부</a:t>
            </a:r>
            <a:br>
              <a:rPr lang="en-US" altLang="ko-KR" dirty="0"/>
            </a:br>
            <a:r>
              <a:rPr lang="en-US" altLang="ko-KR" dirty="0"/>
              <a:t>O</a:t>
            </a:r>
            <a:r>
              <a:rPr lang="ko-KR" altLang="en-US" dirty="0"/>
              <a:t>월 업무 보고</a:t>
            </a:r>
          </a:p>
        </p:txBody>
      </p:sp>
    </p:spTree>
    <p:extLst>
      <p:ext uri="{BB962C8B-B14F-4D97-AF65-F5344CB8AC3E}">
        <p14:creationId xmlns:p14="http://schemas.microsoft.com/office/powerpoint/2010/main" val="1648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2106672"/>
            <a:ext cx="7848872" cy="1538352"/>
          </a:xfrm>
          <a:prstGeom prst="rect">
            <a:avLst/>
          </a:prstGeom>
        </p:spPr>
        <p:txBody>
          <a:bodyPr/>
          <a:lstStyle>
            <a:lvl1pPr algn="l">
              <a:defRPr b="0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611560" y="5625534"/>
            <a:ext cx="168796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©2019 </a:t>
            </a:r>
            <a:r>
              <a:rPr kumimoji="0" lang="en-US" altLang="ko-KR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Gabia</a:t>
            </a:r>
            <a:r>
              <a:rPr kumimoji="0"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Inc. Ltd. All rights reserved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700808"/>
            <a:ext cx="3024187" cy="2949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분류</a:t>
            </a:r>
          </a:p>
        </p:txBody>
      </p:sp>
      <p:pic>
        <p:nvPicPr>
          <p:cNvPr id="10" name="Picture 2" descr="E:\★2019\190306_내외부문서템플릿 통합작업\01_기획서작업\0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" y="700956"/>
            <a:ext cx="413904" cy="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419872" y="3821771"/>
            <a:ext cx="5040560" cy="3273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소속 </a:t>
            </a:r>
            <a:r>
              <a:rPr lang="en-US" altLang="ko-KR" dirty="0"/>
              <a:t>/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3821339"/>
            <a:ext cx="1368152" cy="3276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  <a:endParaRPr lang="en-US" altLang="ko-KR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979712" y="3821771"/>
            <a:ext cx="1368152" cy="32730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6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52165" y="2348880"/>
            <a:ext cx="359246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8624" y="2348880"/>
            <a:ext cx="6021728" cy="2520280"/>
          </a:xfrm>
          <a:prstGeom prst="rect">
            <a:avLst/>
          </a:prstGeom>
          <a:solidFill>
            <a:schemeClr val="bg1"/>
          </a:solidFill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04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05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1331640" y="1553363"/>
            <a:ext cx="5904656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목차 및 기타</a:t>
            </a:r>
            <a:endParaRPr lang="en-US" altLang="ko-KR" dirty="0"/>
          </a:p>
        </p:txBody>
      </p:sp>
      <p:pic>
        <p:nvPicPr>
          <p:cNvPr id="12" name="Picture 3" descr="D:\190403_문서템플릿 통합\표지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9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0" y="-1"/>
            <a:ext cx="13316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712" y="2345451"/>
            <a:ext cx="2997392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 spc="-139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Section 01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02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Section 03</a:t>
            </a:r>
            <a:r>
              <a:rPr lang="ko-KR" altLang="en-US" dirty="0"/>
              <a:t>을 입력하세요</a:t>
            </a:r>
            <a:r>
              <a:rPr lang="en-US" altLang="ko-KR" dirty="0"/>
              <a:t>.</a:t>
            </a:r>
          </a:p>
        </p:txBody>
      </p: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475656" y="1553363"/>
            <a:ext cx="5760640" cy="579493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카테고리 제목</a:t>
            </a:r>
            <a:endParaRPr lang="en-US" altLang="ko-KR" dirty="0"/>
          </a:p>
        </p:txBody>
      </p:sp>
      <p:sp>
        <p:nvSpPr>
          <p:cNvPr id="23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348880"/>
            <a:ext cx="489881" cy="1371581"/>
          </a:xfrm>
          <a:prstGeom prst="rect">
            <a:avLst/>
          </a:prstGeom>
        </p:spPr>
        <p:txBody>
          <a:bodyPr lIns="84664" tIns="42332" rIns="84664" bIns="42332"/>
          <a:lstStyle>
            <a:lvl1pPr marL="0" indent="0">
              <a:lnSpc>
                <a:spcPct val="100000"/>
              </a:lnSpc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1-1</a:t>
            </a:r>
          </a:p>
          <a:p>
            <a:pPr lvl="0"/>
            <a:r>
              <a:rPr lang="en-US" altLang="ko-KR" dirty="0"/>
              <a:t>1-2</a:t>
            </a:r>
          </a:p>
          <a:p>
            <a:pPr lvl="0"/>
            <a:r>
              <a:rPr lang="en-US" altLang="ko-KR" dirty="0"/>
              <a:t>1-3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557338"/>
            <a:ext cx="792286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No.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52041" y="6515058"/>
            <a:ext cx="1935795" cy="290382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7704" y="158501"/>
            <a:ext cx="8550758" cy="458758"/>
          </a:xfrm>
          <a:prstGeom prst="rect">
            <a:avLst/>
          </a:prstGeom>
        </p:spPr>
        <p:txBody>
          <a:bodyPr lIns="84660" tIns="42329" rIns="84660" bIns="42329"/>
          <a:lstStyle>
            <a:lvl1pPr marL="0" indent="0" algn="l">
              <a:buNone/>
              <a:defRPr sz="2000" b="0">
                <a:solidFill>
                  <a:srgbClr val="0065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23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6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9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63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8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페이지명</a:t>
            </a:r>
          </a:p>
        </p:txBody>
      </p:sp>
      <p:pic>
        <p:nvPicPr>
          <p:cNvPr id="6" name="Picture 3" descr="E:\★2019\190306_내외부문서템플릿 통합작업\01_기획서작업\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2" y="260648"/>
            <a:ext cx="194760" cy="1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17"/>
          <p:cNvSpPr>
            <a:spLocks noGrp="1"/>
          </p:cNvSpPr>
          <p:nvPr>
            <p:ph sz="quarter" idx="11"/>
          </p:nvPr>
        </p:nvSpPr>
        <p:spPr>
          <a:xfrm>
            <a:off x="373063" y="764704"/>
            <a:ext cx="8520112" cy="554461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000"/>
            </a:lvl2pPr>
            <a:lvl3pPr marL="914400" indent="0">
              <a:buFont typeface="+mj-lt"/>
              <a:buNone/>
              <a:defRPr sz="1000"/>
            </a:lvl3pPr>
            <a:lvl4pPr marL="1371600" indent="0">
              <a:buFont typeface="Arial" panose="020B0604020202020204" pitchFamily="34" charset="0"/>
              <a:buNone/>
              <a:defRPr sz="10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7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>
            <a:off x="6389669" y="542053"/>
            <a:ext cx="0" cy="6315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6452540" y="699569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6530392" y="908720"/>
            <a:ext cx="2497373" cy="561662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7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3014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72180" y="729264"/>
            <a:ext cx="9000000" cy="57606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180" y="980728"/>
            <a:ext cx="900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 userDrawn="1"/>
        </p:nvGrpSpPr>
        <p:grpSpPr>
          <a:xfrm rot="2700000">
            <a:off x="8851527" y="785217"/>
            <a:ext cx="135632" cy="144016"/>
            <a:chOff x="8535615" y="836712"/>
            <a:chExt cx="135632" cy="144016"/>
          </a:xfrm>
        </p:grpSpPr>
        <p:cxnSp>
          <p:nvCxnSpPr>
            <p:cNvPr id="13" name="직선 연결선 12"/>
            <p:cNvCxnSpPr/>
            <p:nvPr userDrawn="1"/>
          </p:nvCxnSpPr>
          <p:spPr>
            <a:xfrm>
              <a:off x="8604448" y="836712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8535615" y="908720"/>
              <a:ext cx="13563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 userDrawn="1"/>
        </p:nvCxnSpPr>
        <p:spPr>
          <a:xfrm>
            <a:off x="8388424" y="857225"/>
            <a:ext cx="1356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 userDrawn="1"/>
        </p:nvSpPr>
        <p:spPr>
          <a:xfrm>
            <a:off x="8652556" y="809271"/>
            <a:ext cx="95908" cy="9590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Button"/>
          <p:cNvSpPr>
            <a:spLocks/>
          </p:cNvSpPr>
          <p:nvPr userDrawn="1"/>
        </p:nvSpPr>
        <p:spPr bwMode="auto">
          <a:xfrm>
            <a:off x="888284" y="4213720"/>
            <a:ext cx="793808" cy="2308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자세히 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제목 1"/>
          <p:cNvSpPr>
            <a:spLocks noGrp="1"/>
          </p:cNvSpPr>
          <p:nvPr>
            <p:ph type="ctrTitle" hasCustomPrompt="1"/>
          </p:nvPr>
        </p:nvSpPr>
        <p:spPr>
          <a:xfrm>
            <a:off x="683568" y="1916832"/>
            <a:ext cx="7344816" cy="1152128"/>
          </a:xfrm>
          <a:prstGeom prst="rect">
            <a:avLst/>
          </a:prstGeom>
        </p:spPr>
        <p:txBody>
          <a:bodyPr/>
          <a:lstStyle>
            <a:lvl1pPr algn="l">
              <a:defRPr sz="3000" b="0" spc="-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메인카피를</a:t>
            </a:r>
            <a:br>
              <a:rPr lang="en-US" altLang="ko-KR" dirty="0"/>
            </a:br>
            <a:r>
              <a:rPr lang="ko-KR" altLang="en-US" dirty="0"/>
              <a:t>입력하세요</a:t>
            </a:r>
            <a:endParaRPr lang="en-US" altLang="ko-KR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690563" y="3141662"/>
            <a:ext cx="7337425" cy="791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-1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ko-KR" altLang="en-US" dirty="0"/>
              <a:t>서브카피를</a:t>
            </a:r>
            <a:endParaRPr lang="en-US" altLang="ko-KR" dirty="0"/>
          </a:p>
          <a:p>
            <a:pPr lvl="0"/>
            <a:r>
              <a:rPr lang="ko-KR" altLang="en-US" dirty="0"/>
              <a:t>입력하세요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8" hasCustomPrompt="1"/>
          </p:nvPr>
        </p:nvSpPr>
        <p:spPr>
          <a:xfrm>
            <a:off x="691188" y="4725144"/>
            <a:ext cx="7409204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spc="-15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이벤트 </a:t>
            </a:r>
            <a:r>
              <a:rPr lang="ko-KR" altLang="en-US" dirty="0" err="1"/>
              <a:t>컨셉</a:t>
            </a:r>
            <a:r>
              <a:rPr lang="en-US" altLang="ko-KR" dirty="0"/>
              <a:t> / </a:t>
            </a:r>
            <a:r>
              <a:rPr lang="ko-KR" altLang="en-US" dirty="0"/>
              <a:t>이미지 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856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72905"/>
            <a:ext cx="9144000" cy="364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0" y="323644"/>
            <a:ext cx="8883179" cy="24891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marL="0" indent="0" algn="l">
              <a:buNone/>
              <a:defRPr sz="1200" b="0" i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페이지명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855675" cy="208088"/>
          </a:xfrm>
          <a:prstGeom prst="rect">
            <a:avLst/>
          </a:prstGeom>
        </p:spPr>
        <p:txBody>
          <a:bodyPr vert="horz" lIns="72794" tIns="36397" rIns="72794" bIns="36397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Page no. </a:t>
            </a:r>
            <a:fld id="{F2A9780B-6458-4694-9AF5-D0573A5C2D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48233" y="836712"/>
            <a:ext cx="4824536" cy="576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5106022" y="836712"/>
            <a:ext cx="2573086" cy="39604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12360" y="836712"/>
            <a:ext cx="1206135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354293" y="659735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</p:txBody>
      </p:sp>
      <p:sp>
        <p:nvSpPr>
          <p:cNvPr id="30" name="직사각형 29"/>
          <p:cNvSpPr/>
          <p:nvPr userDrawn="1"/>
        </p:nvSpPr>
        <p:spPr>
          <a:xfrm>
            <a:off x="7060632" y="4869160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Tablet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8415427" y="3717011"/>
            <a:ext cx="61847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665" tIns="0" rIns="66665" bIns="0" anchor="ctr" anchorCtr="0">
            <a:no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700" b="1" i="0" baseline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7353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73" r:id="rId5"/>
    <p:sldLayoutId id="2147483675" r:id="rId6"/>
    <p:sldLayoutId id="2147483671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보안성</a:t>
            </a: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692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공공클라우드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보안관제</a:t>
            </a:r>
            <a:b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3692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안전한 코딩 방법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" y="1157778"/>
            <a:ext cx="1206485" cy="4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"/>
          <a:stretch/>
        </p:blipFill>
        <p:spPr>
          <a:xfrm>
            <a:off x="0" y="263769"/>
            <a:ext cx="9154922" cy="633046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3130694"/>
            <a:ext cx="9144000" cy="596589"/>
          </a:xfrm>
          <a:prstGeom prst="rect">
            <a:avLst/>
          </a:prstGeom>
        </p:spPr>
        <p:txBody>
          <a:bodyPr vert="horz" lIns="84406" tIns="42203" rIns="84406" bIns="42203" rtlCol="0" anchor="t" anchorCtr="0"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+mj-cs"/>
              </a:defRPr>
            </a:lvl1pPr>
          </a:lstStyle>
          <a:p>
            <a:r>
              <a:rPr lang="en-US" altLang="ko-KR" sz="332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323" b="1" dirty="0">
                <a:solidFill>
                  <a:srgbClr val="0D4F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안전한 코딩 방법</a:t>
            </a:r>
            <a:endParaRPr lang="en-US" altLang="ko-KR" sz="3323" b="1" dirty="0">
              <a:solidFill>
                <a:srgbClr val="0D4FA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B0D339-921B-4398-923C-66F7CF951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안전한 코딩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B700E-3648-4649-8E51-B3799CC01A63}"/>
              </a:ext>
            </a:extLst>
          </p:cNvPr>
          <p:cNvSpPr txBox="1"/>
          <p:nvPr/>
        </p:nvSpPr>
        <p:spPr>
          <a:xfrm>
            <a:off x="130410" y="2176349"/>
            <a:ext cx="8883179" cy="250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한양신명조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보안관제 서비스는 기업의 시간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비용 상의 제약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 인력 부재라는 문제를 해결해주고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자사의 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 보안 업무를 효율적으로 수행하기 위해 보안 전문기업에게 위탁하는 서비스입니다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spc="-70" dirty="0" err="1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가비아에서는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고객사의 보안 시스템에 대한 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모니터링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정책 설정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침입 시도에 대한 탐지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 등 일련의 보안 시스템 운영 업무를 제공합니다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l" font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보안관제 서비스는 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 코딩이 가능한 서비스가 아닌 전문 인력에 의한 인적 서비스이므로 </a:t>
            </a:r>
            <a:r>
              <a:rPr lang="ko-KR" altLang="en-US" sz="1400" b="1" kern="0" spc="-70" dirty="0" err="1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시큐어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코딩 대상에 해당되지 않기에 본 부문 자료는 생략합니다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l" font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한양신명조"/>
                <a:ea typeface="맑은 고딕" panose="020B0503020000020004" pitchFamily="50" charset="-127"/>
              </a:rPr>
              <a:t>- 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한양신명조"/>
                <a:ea typeface="맑은 고딕" panose="020B0503020000020004" pitchFamily="50" charset="-127"/>
              </a:rPr>
              <a:t> 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security.gabia.com/</a:t>
            </a:r>
            <a:r>
              <a:rPr lang="en-US" altLang="ko-KR" sz="1400" b="1" kern="0" spc="-70" dirty="0" err="1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managed_security_service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kern="0" spc="-70" dirty="0" err="1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remote_mss</a:t>
            </a:r>
            <a:r>
              <a:rPr lang="ko-KR" altLang="en-US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보안관제 서비스 상세 내용 확인이 가능합니다</a:t>
            </a:r>
            <a:r>
              <a:rPr lang="en-US" altLang="ko-KR" sz="1400" b="1" kern="0" spc="-7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51012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33C4D9-7CF7-456C-87E6-749342792C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보안관제 서비스 범위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8BA60-2E7C-4CC8-85BB-7E51E112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1499672">
            <a:extLst>
              <a:ext uri="{FF2B5EF4-FFF2-40B4-BE49-F238E27FC236}">
                <a16:creationId xmlns:a16="http://schemas.microsoft.com/office/drawing/2014/main" id="{E696B028-C676-4407-8490-55816539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" y="896202"/>
            <a:ext cx="8621638" cy="297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C477CA0-5459-4AF0-A3B2-1983676E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71501032">
            <a:extLst>
              <a:ext uri="{FF2B5EF4-FFF2-40B4-BE49-F238E27FC236}">
                <a16:creationId xmlns:a16="http://schemas.microsoft.com/office/drawing/2014/main" id="{DA29CABC-FD14-4C88-94B0-CE99C129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6" y="4005064"/>
            <a:ext cx="8667648" cy="257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33C4D9-7CF7-456C-87E6-749342792C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보안관제 서비스 범위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D7B5B-5D53-4711-AFE8-4D6E2B17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831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1506552">
            <a:extLst>
              <a:ext uri="{FF2B5EF4-FFF2-40B4-BE49-F238E27FC236}">
                <a16:creationId xmlns:a16="http://schemas.microsoft.com/office/drawing/2014/main" id="{E5DBFA8E-D756-4E88-A590-8D976DFA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8" y="1275682"/>
            <a:ext cx="8716644" cy="32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33C4D9-7CF7-456C-87E6-749342792C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보안관제 서비스 범위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7F46D-0477-4120-8AA0-52A0E0C5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7" y="-65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71499672">
            <a:extLst>
              <a:ext uri="{FF2B5EF4-FFF2-40B4-BE49-F238E27FC236}">
                <a16:creationId xmlns:a16="http://schemas.microsoft.com/office/drawing/2014/main" id="{F12A9791-853F-4380-AB54-6B53C91F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5" y="780844"/>
            <a:ext cx="7927047" cy="587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139</Words>
  <Application>Microsoft Office PowerPoint</Application>
  <PresentationFormat>화면 슬라이드 쇼(4:3)</PresentationFormat>
  <Paragraphs>12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SpoqaHanSans-Regular</vt:lpstr>
      <vt:lpstr>맑은 고딕</vt:lpstr>
      <vt:lpstr>-윤고딕330</vt:lpstr>
      <vt:lpstr>한양신명조</vt:lpstr>
      <vt:lpstr>Arial</vt:lpstr>
      <vt:lpstr>Segoe UI</vt:lpstr>
      <vt:lpstr>Office 테마</vt:lpstr>
      <vt:lpstr>보안성_공공클라우드  보안관제 &gt; 안전한 코딩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GW1402534</dc:creator>
  <cp:lastModifiedBy>오 미연</cp:lastModifiedBy>
  <cp:revision>151</cp:revision>
  <dcterms:created xsi:type="dcterms:W3CDTF">2019-03-18T07:59:42Z</dcterms:created>
  <dcterms:modified xsi:type="dcterms:W3CDTF">2021-01-29T01:13:15Z</dcterms:modified>
</cp:coreProperties>
</file>