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4" r:id="rId2"/>
    <p:sldId id="346" r:id="rId3"/>
    <p:sldId id="34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9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안정성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가용률</a:t>
            </a:r>
            <a:endParaRPr lang="ko-KR" altLang="en-US" sz="3692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323" b="1" dirty="0" err="1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가용률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41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공공클라우드보안관제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가용률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2B4CB-583C-4067-901C-C620A5D6B658}"/>
              </a:ext>
            </a:extLst>
          </p:cNvPr>
          <p:cNvSpPr txBox="1"/>
          <p:nvPr/>
        </p:nvSpPr>
        <p:spPr>
          <a:xfrm>
            <a:off x="3262864" y="4365104"/>
            <a:ext cx="26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가비아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보안관제서비스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_SLA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15952926-7F5E-4FD2-B451-48DB7C9C9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50039"/>
              </p:ext>
            </p:extLst>
          </p:nvPr>
        </p:nvGraphicFramePr>
        <p:xfrm>
          <a:off x="3642794" y="1412776"/>
          <a:ext cx="1858409" cy="278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5134" imgH="8871206" progId="Word.Document.8">
                  <p:embed/>
                </p:oleObj>
              </mc:Choice>
              <mc:Fallback>
                <p:oleObj name="Document" r:id="rId3" imgW="5925134" imgH="887120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794" y="1412776"/>
                        <a:ext cx="1858409" cy="27821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2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27</Words>
  <Application>Microsoft Office PowerPoint</Application>
  <PresentationFormat>화면 슬라이드 쇼(4:3)</PresentationFormat>
  <Paragraphs>8</Paragraphs>
  <Slides>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Office 테마</vt:lpstr>
      <vt:lpstr>Document</vt:lpstr>
      <vt:lpstr>운영 안정성_공공클라우드 보안관제 &gt; 가용률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134</cp:revision>
  <dcterms:created xsi:type="dcterms:W3CDTF">2019-03-18T07:59:42Z</dcterms:created>
  <dcterms:modified xsi:type="dcterms:W3CDTF">2021-01-29T01:18:46Z</dcterms:modified>
</cp:coreProperties>
</file>