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44" r:id="rId2"/>
    <p:sldId id="347" r:id="rId3"/>
    <p:sldId id="263" r:id="rId4"/>
    <p:sldId id="358" r:id="rId5"/>
    <p:sldId id="368" r:id="rId6"/>
    <p:sldId id="371" r:id="rId7"/>
    <p:sldId id="362" r:id="rId8"/>
    <p:sldId id="359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>
      <p:cViewPr varScale="1">
        <p:scale>
          <a:sx n="81" d="100"/>
          <a:sy n="81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3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1C0C3-2A59-4BF9-AFE3-968C4AAE52DE}" type="datetimeFigureOut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2021-01-29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D16AA-D6E7-46E9-9FC8-0178B6288538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5974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CBCE344-CA55-4ECD-A052-532436B4C211}" type="datetimeFigureOut">
              <a:rPr lang="ko-KR" altLang="en-US" smtClean="0"/>
              <a:pPr/>
              <a:t>2021-01-29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CFF340-1226-4953-B631-4DAD302BDC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6013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2DD91D-FFAA-4876-9CB6-24F04195D0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6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2DD91D-FFAA-4876-9CB6-24F04195D0C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364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FF340-1226-4953-B631-4DAD302BDC5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905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190403_문서템플릿 통합\표지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11560" y="2106672"/>
            <a:ext cx="7848872" cy="916465"/>
          </a:xfrm>
          <a:prstGeom prst="rect">
            <a:avLst/>
          </a:prstGeom>
        </p:spPr>
        <p:txBody>
          <a:bodyPr/>
          <a:lstStyle>
            <a:lvl1pPr algn="l">
              <a:defRPr b="0" spc="-3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프로젝트 제목</a:t>
            </a:r>
            <a:endParaRPr lang="en-US" alt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419872" y="3213408"/>
            <a:ext cx="5040560" cy="32730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spc="-1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소속 </a:t>
            </a:r>
            <a:r>
              <a:rPr lang="en-US" altLang="ko-KR" dirty="0"/>
              <a:t>/ </a:t>
            </a:r>
            <a:r>
              <a:rPr lang="ko-KR" altLang="en-US" dirty="0"/>
              <a:t>이름</a:t>
            </a:r>
            <a:r>
              <a:rPr lang="en-US" altLang="ko-KR" dirty="0"/>
              <a:t>(</a:t>
            </a:r>
            <a:r>
              <a:rPr lang="ko-KR" altLang="en-US" dirty="0"/>
              <a:t>호칭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611560" y="1700808"/>
            <a:ext cx="3024187" cy="2949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spc="-15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분류</a:t>
            </a:r>
          </a:p>
        </p:txBody>
      </p:sp>
      <p:pic>
        <p:nvPicPr>
          <p:cNvPr id="11" name="Picture 2" descr="E:\★2019\190306_내외부문서템플릿 통합작업\01_기획서작업\0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69" y="700956"/>
            <a:ext cx="413904" cy="42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611560" y="5625534"/>
            <a:ext cx="1687963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©2019 </a:t>
            </a:r>
            <a:r>
              <a:rPr kumimoji="0" lang="en-US" altLang="ko-KR" sz="7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Gabia</a:t>
            </a:r>
            <a:r>
              <a:rPr kumimoji="0" lang="en-US" altLang="ko-KR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Inc. Ltd. All rights reserved</a:t>
            </a:r>
          </a:p>
        </p:txBody>
      </p:sp>
      <p:sp>
        <p:nvSpPr>
          <p:cNvPr id="14" name="텍스트 개체 틀 4"/>
          <p:cNvSpPr>
            <a:spLocks noGrp="1"/>
          </p:cNvSpPr>
          <p:nvPr>
            <p:ph type="body" sz="quarter" idx="12" hasCustomPrompt="1"/>
          </p:nvPr>
        </p:nvSpPr>
        <p:spPr>
          <a:xfrm>
            <a:off x="611560" y="3212976"/>
            <a:ext cx="1368152" cy="32760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spc="-1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작성일</a:t>
            </a:r>
            <a:endParaRPr lang="en-US" altLang="ko-KR" dirty="0"/>
          </a:p>
        </p:txBody>
      </p:sp>
      <p:sp>
        <p:nvSpPr>
          <p:cNvPr id="15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1979712" y="3213408"/>
            <a:ext cx="1368152" cy="32730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spc="-1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버전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7608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85051" y="173832"/>
            <a:ext cx="8773898" cy="461665"/>
          </a:xfrm>
        </p:spPr>
        <p:txBody>
          <a:bodyPr anchor="t" anchorCtr="0">
            <a:spAutoFit/>
          </a:bodyPr>
          <a:lstStyle>
            <a:lvl1pPr algn="l">
              <a:lnSpc>
                <a:spcPct val="100000"/>
              </a:lnSpc>
              <a:defRPr sz="2215" b="0">
                <a:latin typeface="SpoqaHanSans-Bold" panose="020B0800000000000000" pitchFamily="50" charset="-127"/>
                <a:ea typeface="SpoqaHanSans-Bold" panose="020B0800000000000000" pitchFamily="50" charset="-127"/>
              </a:defRPr>
            </a:lvl1pPr>
          </a:lstStyle>
          <a:p>
            <a:r>
              <a:rPr lang="ko-KR" altLang="en-US" dirty="0"/>
              <a:t>타이틀 제목 입력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3" hasCustomPrompt="1"/>
          </p:nvPr>
        </p:nvSpPr>
        <p:spPr>
          <a:xfrm>
            <a:off x="185051" y="764704"/>
            <a:ext cx="8773898" cy="34605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lnSpc>
                <a:spcPct val="120000"/>
              </a:lnSpc>
              <a:buNone/>
              <a:defRPr sz="1477">
                <a:latin typeface="SpoqaHanSans-Regular" panose="020B0500000000000000" pitchFamily="50" charset="-127"/>
                <a:ea typeface="SpoqaHanSans-Regular" panose="020B0500000000000000" pitchFamily="50" charset="-127"/>
              </a:defRPr>
            </a:lvl1pPr>
            <a:lvl2pPr>
              <a:defRPr>
                <a:latin typeface="-윤고딕330" panose="02030504000101010101" pitchFamily="18" charset="-127"/>
                <a:ea typeface="-윤고딕330" panose="02030504000101010101" pitchFamily="18" charset="-127"/>
              </a:defRPr>
            </a:lvl2pPr>
            <a:lvl3pPr>
              <a:defRPr>
                <a:latin typeface="-윤고딕330" panose="02030504000101010101" pitchFamily="18" charset="-127"/>
                <a:ea typeface="-윤고딕330" panose="02030504000101010101" pitchFamily="18" charset="-127"/>
              </a:defRPr>
            </a:lvl3pPr>
            <a:lvl4pPr>
              <a:defRPr>
                <a:latin typeface="-윤고딕330" panose="02030504000101010101" pitchFamily="18" charset="-127"/>
                <a:ea typeface="-윤고딕330" panose="02030504000101010101" pitchFamily="18" charset="-127"/>
              </a:defRPr>
            </a:lvl4pPr>
            <a:lvl5pPr>
              <a:defRPr>
                <a:latin typeface="-윤고딕330" panose="02030504000101010101" pitchFamily="18" charset="-127"/>
                <a:ea typeface="-윤고딕330" panose="02030504000101010101" pitchFamily="18" charset="-127"/>
              </a:defRPr>
            </a:lvl5pPr>
          </a:lstStyle>
          <a:p>
            <a:pPr lvl="0"/>
            <a:r>
              <a:rPr lang="ko-KR" altLang="en-US" dirty="0" err="1"/>
              <a:t>콘텐츠</a:t>
            </a:r>
            <a:r>
              <a:rPr lang="ko-KR" altLang="en-US" dirty="0"/>
              <a:t> 내용 입력</a:t>
            </a:r>
          </a:p>
        </p:txBody>
      </p:sp>
    </p:spTree>
    <p:extLst>
      <p:ext uri="{BB962C8B-B14F-4D97-AF65-F5344CB8AC3E}">
        <p14:creationId xmlns:p14="http://schemas.microsoft.com/office/powerpoint/2010/main" val="3108428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월간보고 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0" t="8719" r="23301" b="21899"/>
          <a:stretch/>
        </p:blipFill>
        <p:spPr bwMode="auto">
          <a:xfrm>
            <a:off x="2674110" y="1556792"/>
            <a:ext cx="6469890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416686" y="1984634"/>
            <a:ext cx="7772400" cy="1938992"/>
          </a:xfrm>
        </p:spPr>
        <p:txBody>
          <a:bodyPr>
            <a:spAutoFit/>
          </a:bodyPr>
          <a:lstStyle>
            <a:lvl1pPr algn="l">
              <a:defRPr sz="5539" spc="-277">
                <a:solidFill>
                  <a:srgbClr val="0D4FA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OO</a:t>
            </a:r>
            <a:r>
              <a:rPr lang="ko-KR" altLang="en-US" dirty="0"/>
              <a:t>사업부</a:t>
            </a:r>
            <a:br>
              <a:rPr lang="en-US" altLang="ko-KR" dirty="0"/>
            </a:br>
            <a:r>
              <a:rPr lang="en-US" altLang="ko-KR" dirty="0"/>
              <a:t>O</a:t>
            </a:r>
            <a:r>
              <a:rPr lang="ko-KR" altLang="en-US" dirty="0"/>
              <a:t>월 업무 보고</a:t>
            </a:r>
          </a:p>
        </p:txBody>
      </p:sp>
    </p:spTree>
    <p:extLst>
      <p:ext uri="{BB962C8B-B14F-4D97-AF65-F5344CB8AC3E}">
        <p14:creationId xmlns:p14="http://schemas.microsoft.com/office/powerpoint/2010/main" val="164808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D:\190403_문서템플릿 통합\표지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11560" y="2106672"/>
            <a:ext cx="7848872" cy="1538352"/>
          </a:xfrm>
          <a:prstGeom prst="rect">
            <a:avLst/>
          </a:prstGeom>
        </p:spPr>
        <p:txBody>
          <a:bodyPr/>
          <a:lstStyle>
            <a:lvl1pPr algn="l">
              <a:defRPr b="0" spc="-3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프로젝트</a:t>
            </a:r>
            <a:br>
              <a:rPr lang="en-US" altLang="ko-KR" dirty="0"/>
            </a:br>
            <a:r>
              <a:rPr lang="ko-KR" altLang="en-US" dirty="0"/>
              <a:t>제목</a:t>
            </a:r>
            <a:endParaRPr lang="en-US" altLang="ko-KR" dirty="0"/>
          </a:p>
        </p:txBody>
      </p:sp>
      <p:sp>
        <p:nvSpPr>
          <p:cNvPr id="14" name="Text Box 8"/>
          <p:cNvSpPr txBox="1">
            <a:spLocks noChangeArrowheads="1"/>
          </p:cNvSpPr>
          <p:nvPr userDrawn="1"/>
        </p:nvSpPr>
        <p:spPr bwMode="auto">
          <a:xfrm>
            <a:off x="611560" y="5625534"/>
            <a:ext cx="1687963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©2019 </a:t>
            </a:r>
            <a:r>
              <a:rPr kumimoji="0" lang="en-US" altLang="ko-KR" sz="7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Gabia</a:t>
            </a:r>
            <a:r>
              <a:rPr kumimoji="0" lang="en-US" altLang="ko-KR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Inc. Ltd. All rights reserved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611560" y="1700808"/>
            <a:ext cx="3024187" cy="2949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spc="-15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분류</a:t>
            </a:r>
          </a:p>
        </p:txBody>
      </p:sp>
      <p:pic>
        <p:nvPicPr>
          <p:cNvPr id="10" name="Picture 2" descr="E:\★2019\190306_내외부문서템플릿 통합작업\01_기획서작업\0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69" y="700956"/>
            <a:ext cx="413904" cy="42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419872" y="3821771"/>
            <a:ext cx="5040560" cy="32730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spc="-1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소속 </a:t>
            </a:r>
            <a:r>
              <a:rPr lang="en-US" altLang="ko-KR" dirty="0"/>
              <a:t>/ </a:t>
            </a:r>
            <a:r>
              <a:rPr lang="ko-KR" altLang="en-US" dirty="0"/>
              <a:t>이름</a:t>
            </a:r>
            <a:r>
              <a:rPr lang="en-US" altLang="ko-KR" dirty="0"/>
              <a:t>(</a:t>
            </a:r>
            <a:r>
              <a:rPr lang="ko-KR" altLang="en-US" dirty="0"/>
              <a:t>호칭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611560" y="3821339"/>
            <a:ext cx="1368152" cy="32760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spc="-1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작성일</a:t>
            </a:r>
            <a:endParaRPr lang="en-US" altLang="ko-KR" dirty="0"/>
          </a:p>
        </p:txBody>
      </p:sp>
      <p:sp>
        <p:nvSpPr>
          <p:cNvPr id="15" name="텍스트 개체 틀 4"/>
          <p:cNvSpPr>
            <a:spLocks noGrp="1"/>
          </p:cNvSpPr>
          <p:nvPr>
            <p:ph type="body" sz="quarter" idx="12" hasCustomPrompt="1"/>
          </p:nvPr>
        </p:nvSpPr>
        <p:spPr>
          <a:xfrm>
            <a:off x="1979712" y="3821771"/>
            <a:ext cx="1368152" cy="32730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spc="-1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버전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70628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1352165" y="2348880"/>
            <a:ext cx="359246" cy="2520280"/>
          </a:xfrm>
          <a:prstGeom prst="rect">
            <a:avLst/>
          </a:prstGeom>
          <a:solidFill>
            <a:schemeClr val="bg1"/>
          </a:solidFill>
        </p:spPr>
        <p:txBody>
          <a:bodyPr lIns="84664" tIns="42332" rIns="84664" bIns="42332"/>
          <a:lstStyle>
            <a:lvl1pPr marL="0" indent="0">
              <a:lnSpc>
                <a:spcPct val="100000"/>
              </a:lnSpc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</a:p>
          <a:p>
            <a:pPr lvl="0"/>
            <a:r>
              <a:rPr lang="en-US" altLang="ko-KR" dirty="0"/>
              <a:t>02</a:t>
            </a:r>
          </a:p>
          <a:p>
            <a:pPr lvl="0"/>
            <a:r>
              <a:rPr lang="en-US" altLang="ko-KR" dirty="0"/>
              <a:t>03</a:t>
            </a:r>
          </a:p>
          <a:p>
            <a:pPr lvl="0"/>
            <a:r>
              <a:rPr lang="en-US" altLang="ko-KR" dirty="0"/>
              <a:t>04</a:t>
            </a:r>
          </a:p>
          <a:p>
            <a:pPr lvl="0"/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9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1718624" y="2348880"/>
            <a:ext cx="6021728" cy="2520280"/>
          </a:xfrm>
          <a:prstGeom prst="rect">
            <a:avLst/>
          </a:prstGeom>
          <a:solidFill>
            <a:schemeClr val="bg1"/>
          </a:solidFill>
        </p:spPr>
        <p:txBody>
          <a:bodyPr lIns="84664" tIns="42332" rIns="84664" bIns="42332"/>
          <a:lstStyle>
            <a:lvl1pPr marL="0" indent="0">
              <a:lnSpc>
                <a:spcPct val="100000"/>
              </a:lnSpc>
              <a:buNone/>
              <a:defRPr sz="1300" spc="-139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Section 01</a:t>
            </a:r>
            <a:r>
              <a:rPr lang="ko-KR" altLang="en-US" dirty="0"/>
              <a:t>을 입력하세요</a:t>
            </a:r>
            <a:r>
              <a:rPr lang="en-US" altLang="ko-KR" dirty="0"/>
              <a:t>.</a:t>
            </a:r>
          </a:p>
          <a:p>
            <a:pPr lvl="0"/>
            <a:r>
              <a:rPr lang="en-US" altLang="ko-KR" dirty="0"/>
              <a:t>Section 02</a:t>
            </a:r>
            <a:r>
              <a:rPr lang="ko-KR" altLang="en-US" dirty="0"/>
              <a:t>을 입력하세요</a:t>
            </a:r>
            <a:r>
              <a:rPr lang="en-US" altLang="ko-KR" dirty="0"/>
              <a:t>.</a:t>
            </a:r>
          </a:p>
          <a:p>
            <a:pPr lvl="0"/>
            <a:r>
              <a:rPr lang="en-US" altLang="ko-KR" dirty="0"/>
              <a:t>Section 03</a:t>
            </a:r>
            <a:r>
              <a:rPr lang="ko-KR" altLang="en-US" dirty="0"/>
              <a:t>을 입력하세요</a:t>
            </a:r>
            <a:r>
              <a:rPr lang="en-US" altLang="ko-KR" dirty="0"/>
              <a:t>.</a:t>
            </a:r>
          </a:p>
          <a:p>
            <a:pPr lvl="0"/>
            <a:r>
              <a:rPr lang="en-US" altLang="ko-KR" dirty="0"/>
              <a:t>Section 04</a:t>
            </a:r>
            <a:r>
              <a:rPr lang="ko-KR" altLang="en-US" dirty="0"/>
              <a:t>을 입력하세요</a:t>
            </a:r>
            <a:r>
              <a:rPr lang="en-US" altLang="ko-KR" dirty="0"/>
              <a:t>.</a:t>
            </a:r>
          </a:p>
          <a:p>
            <a:pPr lvl="0"/>
            <a:r>
              <a:rPr lang="en-US" altLang="ko-KR" dirty="0"/>
              <a:t>Section 05</a:t>
            </a:r>
            <a:r>
              <a:rPr lang="ko-KR" altLang="en-US" dirty="0"/>
              <a:t>을 입력하세요</a:t>
            </a:r>
            <a:r>
              <a:rPr lang="en-US" altLang="ko-KR" dirty="0"/>
              <a:t>.</a:t>
            </a: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152041" y="6515058"/>
            <a:ext cx="1935795" cy="290382"/>
          </a:xfrm>
          <a:prstGeom prst="rect">
            <a:avLst/>
          </a:prstGeom>
        </p:spPr>
        <p:txBody>
          <a:bodyPr vert="horz" lIns="72794" tIns="36397" rIns="72794" bIns="36397" rtlCol="0" anchor="ctr"/>
          <a:lstStyle>
            <a:lvl1pPr algn="r">
              <a:defRPr sz="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Page no. </a:t>
            </a:r>
            <a:fld id="{F2A9780B-6458-4694-9AF5-D0573A5C2D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5" name="제목 1"/>
          <p:cNvSpPr>
            <a:spLocks noGrp="1"/>
          </p:cNvSpPr>
          <p:nvPr>
            <p:ph type="ctrTitle" hasCustomPrompt="1"/>
          </p:nvPr>
        </p:nvSpPr>
        <p:spPr>
          <a:xfrm>
            <a:off x="1331640" y="1553363"/>
            <a:ext cx="5904656" cy="579493"/>
          </a:xfrm>
          <a:prstGeom prst="rect">
            <a:avLst/>
          </a:prstGeom>
        </p:spPr>
        <p:txBody>
          <a:bodyPr/>
          <a:lstStyle>
            <a:lvl1pPr algn="l">
              <a:defRPr sz="3000" b="0" spc="-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목차 및 기타</a:t>
            </a:r>
            <a:endParaRPr lang="en-US" altLang="ko-KR" dirty="0"/>
          </a:p>
        </p:txBody>
      </p:sp>
      <p:pic>
        <p:nvPicPr>
          <p:cNvPr id="12" name="Picture 3" descr="D:\190403_문서템플릿 통합\표지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1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795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 userDrawn="1"/>
        </p:nvSpPr>
        <p:spPr>
          <a:xfrm>
            <a:off x="0" y="-1"/>
            <a:ext cx="13316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152041" y="6515058"/>
            <a:ext cx="1935795" cy="290382"/>
          </a:xfrm>
          <a:prstGeom prst="rect">
            <a:avLst/>
          </a:prstGeom>
        </p:spPr>
        <p:txBody>
          <a:bodyPr vert="horz" lIns="72794" tIns="36397" rIns="72794" bIns="36397" rtlCol="0" anchor="ctr"/>
          <a:lstStyle>
            <a:lvl1pPr algn="r">
              <a:defRPr sz="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Page no. </a:t>
            </a:r>
            <a:fld id="{F2A9780B-6458-4694-9AF5-D0573A5C2D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5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1979712" y="2345451"/>
            <a:ext cx="2997392" cy="1371581"/>
          </a:xfrm>
          <a:prstGeom prst="rect">
            <a:avLst/>
          </a:prstGeom>
        </p:spPr>
        <p:txBody>
          <a:bodyPr lIns="84664" tIns="42332" rIns="84664" bIns="42332"/>
          <a:lstStyle>
            <a:lvl1pPr marL="0" indent="0">
              <a:lnSpc>
                <a:spcPct val="100000"/>
              </a:lnSpc>
              <a:buNone/>
              <a:defRPr sz="1300" spc="-139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Section 01</a:t>
            </a:r>
            <a:r>
              <a:rPr lang="ko-KR" altLang="en-US" dirty="0"/>
              <a:t>을 입력하세요</a:t>
            </a:r>
            <a:r>
              <a:rPr lang="en-US" altLang="ko-KR" dirty="0"/>
              <a:t>.</a:t>
            </a:r>
          </a:p>
          <a:p>
            <a:pPr lvl="0"/>
            <a:r>
              <a:rPr lang="en-US" altLang="ko-KR" dirty="0"/>
              <a:t>Section 02</a:t>
            </a:r>
            <a:r>
              <a:rPr lang="ko-KR" altLang="en-US" dirty="0"/>
              <a:t>을 입력하세요</a:t>
            </a:r>
            <a:r>
              <a:rPr lang="en-US" altLang="ko-KR" dirty="0"/>
              <a:t>.</a:t>
            </a:r>
          </a:p>
          <a:p>
            <a:pPr lvl="0"/>
            <a:r>
              <a:rPr lang="en-US" altLang="ko-KR" dirty="0"/>
              <a:t>Section 03</a:t>
            </a:r>
            <a:r>
              <a:rPr lang="ko-KR" altLang="en-US" dirty="0"/>
              <a:t>을 입력하세요</a:t>
            </a:r>
            <a:r>
              <a:rPr lang="en-US" altLang="ko-KR" dirty="0"/>
              <a:t>.</a:t>
            </a:r>
          </a:p>
        </p:txBody>
      </p:sp>
      <p:sp>
        <p:nvSpPr>
          <p:cNvPr id="16" name="제목 1"/>
          <p:cNvSpPr>
            <a:spLocks noGrp="1"/>
          </p:cNvSpPr>
          <p:nvPr>
            <p:ph type="ctrTitle" hasCustomPrompt="1"/>
          </p:nvPr>
        </p:nvSpPr>
        <p:spPr>
          <a:xfrm>
            <a:off x="1475656" y="1553363"/>
            <a:ext cx="5760640" cy="579493"/>
          </a:xfrm>
          <a:prstGeom prst="rect">
            <a:avLst/>
          </a:prstGeom>
        </p:spPr>
        <p:txBody>
          <a:bodyPr/>
          <a:lstStyle>
            <a:lvl1pPr algn="l">
              <a:defRPr sz="3000" b="0" spc="-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카테고리 제목</a:t>
            </a:r>
            <a:endParaRPr lang="en-US" altLang="ko-KR" dirty="0"/>
          </a:p>
        </p:txBody>
      </p:sp>
      <p:sp>
        <p:nvSpPr>
          <p:cNvPr id="23" name="텍스트 개체 틀 11"/>
          <p:cNvSpPr>
            <a:spLocks noGrp="1"/>
          </p:cNvSpPr>
          <p:nvPr>
            <p:ph type="body" sz="quarter" idx="12" hasCustomPrompt="1"/>
          </p:nvPr>
        </p:nvSpPr>
        <p:spPr>
          <a:xfrm>
            <a:off x="1475656" y="2348880"/>
            <a:ext cx="489881" cy="1371581"/>
          </a:xfrm>
          <a:prstGeom prst="rect">
            <a:avLst/>
          </a:prstGeom>
        </p:spPr>
        <p:txBody>
          <a:bodyPr lIns="84664" tIns="42332" rIns="84664" bIns="42332"/>
          <a:lstStyle>
            <a:lvl1pPr marL="0" indent="0">
              <a:lnSpc>
                <a:spcPct val="100000"/>
              </a:lnSpc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1-1</a:t>
            </a:r>
          </a:p>
          <a:p>
            <a:pPr lvl="0"/>
            <a:r>
              <a:rPr lang="en-US" altLang="ko-KR" dirty="0"/>
              <a:t>1-2</a:t>
            </a:r>
          </a:p>
          <a:p>
            <a:pPr lvl="0"/>
            <a:r>
              <a:rPr lang="en-US" altLang="ko-KR" dirty="0"/>
              <a:t>1-3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539552" y="1557338"/>
            <a:ext cx="792286" cy="5762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No.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151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152041" y="6515058"/>
            <a:ext cx="1935795" cy="290382"/>
          </a:xfrm>
          <a:prstGeom prst="rect">
            <a:avLst/>
          </a:prstGeom>
        </p:spPr>
        <p:txBody>
          <a:bodyPr vert="horz" lIns="72794" tIns="36397" rIns="72794" bIns="36397" rtlCol="0" anchor="ctr"/>
          <a:lstStyle>
            <a:lvl1pPr algn="r">
              <a:defRPr sz="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Page no. </a:t>
            </a:r>
            <a:fld id="{F2A9780B-6458-4694-9AF5-D0573A5C2D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37704" y="158501"/>
            <a:ext cx="8550758" cy="458758"/>
          </a:xfrm>
          <a:prstGeom prst="rect">
            <a:avLst/>
          </a:prstGeom>
        </p:spPr>
        <p:txBody>
          <a:bodyPr lIns="84660" tIns="42329" rIns="84660" bIns="42329"/>
          <a:lstStyle>
            <a:lvl1pPr marL="0" indent="0" algn="l">
              <a:buNone/>
              <a:defRPr sz="2000" b="0">
                <a:solidFill>
                  <a:srgbClr val="0065B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23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65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93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6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9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630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86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페이지명</a:t>
            </a:r>
          </a:p>
        </p:txBody>
      </p:sp>
      <p:pic>
        <p:nvPicPr>
          <p:cNvPr id="6" name="Picture 3" descr="E:\★2019\190306_내외부문서템플릿 통합작업\01_기획서작업\0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92" y="260648"/>
            <a:ext cx="194760" cy="19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17"/>
          <p:cNvSpPr>
            <a:spLocks noGrp="1"/>
          </p:cNvSpPr>
          <p:nvPr>
            <p:ph sz="quarter" idx="11"/>
          </p:nvPr>
        </p:nvSpPr>
        <p:spPr>
          <a:xfrm>
            <a:off x="373063" y="764704"/>
            <a:ext cx="8520112" cy="5544616"/>
          </a:xfrm>
          <a:prstGeom prst="rect">
            <a:avLst/>
          </a:prstGeo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2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000"/>
            </a:lvl2pPr>
            <a:lvl3pPr marL="914400" indent="0">
              <a:buFont typeface="+mj-lt"/>
              <a:buNone/>
              <a:defRPr sz="1000"/>
            </a:lvl3pPr>
            <a:lvl4pPr marL="1371600" indent="0">
              <a:buFont typeface="Arial" panose="020B0604020202020204" pitchFamily="34" charset="0"/>
              <a:buNone/>
              <a:defRPr sz="1000"/>
            </a:lvl4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56700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0" y="272905"/>
            <a:ext cx="9144000" cy="3645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0" y="323644"/>
            <a:ext cx="8883179" cy="248914"/>
          </a:xfrm>
          <a:prstGeom prst="rect">
            <a:avLst/>
          </a:prstGeom>
          <a:noFill/>
        </p:spPr>
        <p:txBody>
          <a:bodyPr wrap="none" lIns="0" tIns="0" rIns="0" bIns="0" anchor="ctr" anchorCtr="0"/>
          <a:lstStyle>
            <a:lvl1pPr marL="0" indent="0" algn="l">
              <a:buNone/>
              <a:defRPr sz="1200" b="0" i="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페이지명</a:t>
            </a:r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172400" y="6597352"/>
            <a:ext cx="855675" cy="208088"/>
          </a:xfrm>
          <a:prstGeom prst="rect">
            <a:avLst/>
          </a:prstGeom>
        </p:spPr>
        <p:txBody>
          <a:bodyPr vert="horz" lIns="72794" tIns="36397" rIns="72794" bIns="36397" rtlCol="0" anchor="ctr"/>
          <a:lstStyle>
            <a:lvl1pPr algn="r">
              <a:defRPr sz="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Page no. </a:t>
            </a:r>
            <a:fld id="{F2A9780B-6458-4694-9AF5-D0573A5C2D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5788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 userDrawn="1"/>
        </p:nvCxnSpPr>
        <p:spPr>
          <a:xfrm>
            <a:off x="6389669" y="542053"/>
            <a:ext cx="0" cy="6315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 userDrawn="1"/>
        </p:nvSpPr>
        <p:spPr>
          <a:xfrm>
            <a:off x="0" y="272905"/>
            <a:ext cx="9144000" cy="3645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0" y="323644"/>
            <a:ext cx="8883179" cy="248914"/>
          </a:xfrm>
          <a:prstGeom prst="rect">
            <a:avLst/>
          </a:prstGeom>
          <a:noFill/>
        </p:spPr>
        <p:txBody>
          <a:bodyPr wrap="none" lIns="0" tIns="0" rIns="0" bIns="0" anchor="ctr" anchorCtr="0"/>
          <a:lstStyle>
            <a:lvl1pPr marL="0" indent="0" algn="l">
              <a:buNone/>
              <a:defRPr sz="1200" b="0" i="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페이지명</a:t>
            </a:r>
          </a:p>
        </p:txBody>
      </p:sp>
      <p:sp>
        <p:nvSpPr>
          <p:cNvPr id="2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172400" y="6597352"/>
            <a:ext cx="855675" cy="208088"/>
          </a:xfrm>
          <a:prstGeom prst="rect">
            <a:avLst/>
          </a:prstGeom>
        </p:spPr>
        <p:txBody>
          <a:bodyPr vert="horz" lIns="72794" tIns="36397" rIns="72794" bIns="36397" rtlCol="0" anchor="ctr"/>
          <a:lstStyle>
            <a:lvl1pPr algn="r">
              <a:defRPr sz="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Page no. </a:t>
            </a:r>
            <a:fld id="{F2A9780B-6458-4694-9AF5-D0573A5C2D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6" name="직사각형 25"/>
          <p:cNvSpPr/>
          <p:nvPr userDrawn="1"/>
        </p:nvSpPr>
        <p:spPr>
          <a:xfrm>
            <a:off x="6452540" y="699569"/>
            <a:ext cx="618476" cy="1371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665" tIns="0" rIns="66665" bIns="0" anchor="ctr" anchorCtr="0">
            <a:no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700" b="1" i="0" baseline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description</a:t>
            </a:r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6530392" y="908720"/>
            <a:ext cx="2497373" cy="561662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buNone/>
              <a:defRPr sz="7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330149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0" y="272905"/>
            <a:ext cx="9144000" cy="3645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0" y="323644"/>
            <a:ext cx="8883179" cy="248914"/>
          </a:xfrm>
          <a:prstGeom prst="rect">
            <a:avLst/>
          </a:prstGeom>
          <a:noFill/>
        </p:spPr>
        <p:txBody>
          <a:bodyPr wrap="none" lIns="0" tIns="0" rIns="0" bIns="0" anchor="ctr" anchorCtr="0"/>
          <a:lstStyle>
            <a:lvl1pPr marL="0" indent="0" algn="l">
              <a:buNone/>
              <a:defRPr sz="1200" b="0" i="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페이지명</a:t>
            </a:r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172400" y="6597352"/>
            <a:ext cx="855675" cy="208088"/>
          </a:xfrm>
          <a:prstGeom prst="rect">
            <a:avLst/>
          </a:prstGeom>
        </p:spPr>
        <p:txBody>
          <a:bodyPr vert="horz" lIns="72794" tIns="36397" rIns="72794" bIns="36397" rtlCol="0" anchor="ctr"/>
          <a:lstStyle>
            <a:lvl1pPr algn="r">
              <a:defRPr sz="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Page no. </a:t>
            </a:r>
            <a:fld id="{F2A9780B-6458-4694-9AF5-D0573A5C2D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72180" y="729264"/>
            <a:ext cx="9000000" cy="57606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72180" y="980728"/>
            <a:ext cx="9000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 userDrawn="1"/>
        </p:nvGrpSpPr>
        <p:grpSpPr>
          <a:xfrm rot="2700000">
            <a:off x="8851527" y="785217"/>
            <a:ext cx="135632" cy="144016"/>
            <a:chOff x="8535615" y="836712"/>
            <a:chExt cx="135632" cy="144016"/>
          </a:xfrm>
        </p:grpSpPr>
        <p:cxnSp>
          <p:nvCxnSpPr>
            <p:cNvPr id="13" name="직선 연결선 12"/>
            <p:cNvCxnSpPr/>
            <p:nvPr userDrawn="1"/>
          </p:nvCxnSpPr>
          <p:spPr>
            <a:xfrm>
              <a:off x="8604448" y="836712"/>
              <a:ext cx="0" cy="14401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 userDrawn="1"/>
          </p:nvCxnSpPr>
          <p:spPr>
            <a:xfrm>
              <a:off x="8535615" y="908720"/>
              <a:ext cx="135632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직선 연결선 23"/>
          <p:cNvCxnSpPr/>
          <p:nvPr userDrawn="1"/>
        </p:nvCxnSpPr>
        <p:spPr>
          <a:xfrm>
            <a:off x="8388424" y="857225"/>
            <a:ext cx="13563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 userDrawn="1"/>
        </p:nvSpPr>
        <p:spPr>
          <a:xfrm>
            <a:off x="8652556" y="809271"/>
            <a:ext cx="95908" cy="95908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Button"/>
          <p:cNvSpPr>
            <a:spLocks/>
          </p:cNvSpPr>
          <p:nvPr userDrawn="1"/>
        </p:nvSpPr>
        <p:spPr bwMode="auto">
          <a:xfrm>
            <a:off x="888284" y="4213720"/>
            <a:ext cx="793808" cy="23083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자세히 보기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제목 1"/>
          <p:cNvSpPr>
            <a:spLocks noGrp="1"/>
          </p:cNvSpPr>
          <p:nvPr>
            <p:ph type="ctrTitle" hasCustomPrompt="1"/>
          </p:nvPr>
        </p:nvSpPr>
        <p:spPr>
          <a:xfrm>
            <a:off x="683568" y="1916832"/>
            <a:ext cx="7344816" cy="1152128"/>
          </a:xfrm>
          <a:prstGeom prst="rect">
            <a:avLst/>
          </a:prstGeom>
        </p:spPr>
        <p:txBody>
          <a:bodyPr/>
          <a:lstStyle>
            <a:lvl1pPr algn="l">
              <a:defRPr sz="3000" b="0" spc="-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err="1"/>
              <a:t>메인카피를</a:t>
            </a:r>
            <a:br>
              <a:rPr lang="en-US" altLang="ko-KR" dirty="0"/>
            </a:br>
            <a:r>
              <a:rPr lang="ko-KR" altLang="en-US" dirty="0"/>
              <a:t>입력하세요</a:t>
            </a:r>
            <a:endParaRPr lang="en-US" altLang="ko-KR" dirty="0"/>
          </a:p>
        </p:txBody>
      </p:sp>
      <p:sp>
        <p:nvSpPr>
          <p:cNvPr id="36" name="텍스트 개체 틀 35"/>
          <p:cNvSpPr>
            <a:spLocks noGrp="1"/>
          </p:cNvSpPr>
          <p:nvPr>
            <p:ph type="body" sz="quarter" idx="17" hasCustomPrompt="1"/>
          </p:nvPr>
        </p:nvSpPr>
        <p:spPr>
          <a:xfrm>
            <a:off x="690563" y="3141662"/>
            <a:ext cx="7337425" cy="7913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-15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ko-KR" altLang="en-US" dirty="0"/>
              <a:t>서브카피를</a:t>
            </a:r>
            <a:endParaRPr lang="en-US" altLang="ko-KR" dirty="0"/>
          </a:p>
          <a:p>
            <a:pPr lvl="0"/>
            <a:r>
              <a:rPr lang="ko-KR" altLang="en-US" dirty="0"/>
              <a:t>입력하세요</a:t>
            </a:r>
          </a:p>
        </p:txBody>
      </p:sp>
      <p:sp>
        <p:nvSpPr>
          <p:cNvPr id="38" name="텍스트 개체 틀 37"/>
          <p:cNvSpPr>
            <a:spLocks noGrp="1"/>
          </p:cNvSpPr>
          <p:nvPr>
            <p:ph type="body" sz="quarter" idx="18" hasCustomPrompt="1"/>
          </p:nvPr>
        </p:nvSpPr>
        <p:spPr>
          <a:xfrm>
            <a:off x="691188" y="4725144"/>
            <a:ext cx="7409204" cy="1368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spc="-15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이벤트 </a:t>
            </a:r>
            <a:r>
              <a:rPr lang="ko-KR" altLang="en-US" dirty="0" err="1"/>
              <a:t>컨셉</a:t>
            </a:r>
            <a:r>
              <a:rPr lang="en-US" altLang="ko-KR" dirty="0"/>
              <a:t> / </a:t>
            </a:r>
            <a:r>
              <a:rPr lang="ko-KR" altLang="en-US" dirty="0"/>
              <a:t>이미지 키워드를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885685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0" y="272905"/>
            <a:ext cx="9144000" cy="3645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0" y="323644"/>
            <a:ext cx="8883179" cy="248914"/>
          </a:xfrm>
          <a:prstGeom prst="rect">
            <a:avLst/>
          </a:prstGeom>
          <a:noFill/>
        </p:spPr>
        <p:txBody>
          <a:bodyPr wrap="none" lIns="0" tIns="0" rIns="0" bIns="0" anchor="ctr" anchorCtr="0"/>
          <a:lstStyle>
            <a:lvl1pPr marL="0" indent="0" algn="l">
              <a:buNone/>
              <a:defRPr sz="1200" b="0" i="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페이지명</a:t>
            </a:r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172400" y="6597352"/>
            <a:ext cx="855675" cy="208088"/>
          </a:xfrm>
          <a:prstGeom prst="rect">
            <a:avLst/>
          </a:prstGeom>
        </p:spPr>
        <p:txBody>
          <a:bodyPr vert="horz" lIns="72794" tIns="36397" rIns="72794" bIns="36397" rtlCol="0" anchor="ctr"/>
          <a:lstStyle>
            <a:lvl1pPr algn="r">
              <a:defRPr sz="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Page no. </a:t>
            </a:r>
            <a:fld id="{F2A9780B-6458-4694-9AF5-D0573A5C2D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148233" y="836712"/>
            <a:ext cx="4824536" cy="576063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 userDrawn="1"/>
        </p:nvSpPr>
        <p:spPr>
          <a:xfrm>
            <a:off x="5106022" y="836712"/>
            <a:ext cx="2573086" cy="39604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 userDrawn="1"/>
        </p:nvSpPr>
        <p:spPr>
          <a:xfrm>
            <a:off x="7812360" y="836712"/>
            <a:ext cx="1206135" cy="280831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 userDrawn="1"/>
        </p:nvSpPr>
        <p:spPr>
          <a:xfrm>
            <a:off x="4354293" y="6597351"/>
            <a:ext cx="618476" cy="1371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665" tIns="0" rIns="66665" bIns="0" anchor="ctr" anchorCtr="0">
            <a:noAutofit/>
          </a:bodyPr>
          <a:lstStyle/>
          <a:p>
            <a:pPr algn="r" fontAlgn="auto">
              <a:spcBef>
                <a:spcPct val="2000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700" b="1" i="0" baseline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</a:p>
        </p:txBody>
      </p:sp>
      <p:sp>
        <p:nvSpPr>
          <p:cNvPr id="30" name="직사각형 29"/>
          <p:cNvSpPr/>
          <p:nvPr userDrawn="1"/>
        </p:nvSpPr>
        <p:spPr>
          <a:xfrm>
            <a:off x="7060632" y="4869160"/>
            <a:ext cx="618476" cy="1371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665" tIns="0" rIns="66665" bIns="0" anchor="ctr" anchorCtr="0">
            <a:noAutofit/>
          </a:bodyPr>
          <a:lstStyle/>
          <a:p>
            <a:pPr algn="r" fontAlgn="auto">
              <a:spcBef>
                <a:spcPct val="2000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700" b="1" i="0" baseline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Tablet</a:t>
            </a:r>
          </a:p>
        </p:txBody>
      </p:sp>
      <p:sp>
        <p:nvSpPr>
          <p:cNvPr id="35" name="직사각형 34"/>
          <p:cNvSpPr/>
          <p:nvPr userDrawn="1"/>
        </p:nvSpPr>
        <p:spPr>
          <a:xfrm>
            <a:off x="8415427" y="3717011"/>
            <a:ext cx="618476" cy="1371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665" tIns="0" rIns="66665" bIns="0" anchor="ctr" anchorCtr="0">
            <a:noAutofit/>
          </a:bodyPr>
          <a:lstStyle/>
          <a:p>
            <a:pPr algn="r" fontAlgn="auto">
              <a:spcBef>
                <a:spcPct val="2000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700" b="1" i="0" baseline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Mobile</a:t>
            </a:r>
          </a:p>
        </p:txBody>
      </p:sp>
    </p:spTree>
    <p:extLst>
      <p:ext uri="{BB962C8B-B14F-4D97-AF65-F5344CB8AC3E}">
        <p14:creationId xmlns:p14="http://schemas.microsoft.com/office/powerpoint/2010/main" val="735335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127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1" r:id="rId3"/>
    <p:sldLayoutId id="2147483660" r:id="rId4"/>
    <p:sldLayoutId id="2147483673" r:id="rId5"/>
    <p:sldLayoutId id="2147483675" r:id="rId6"/>
    <p:sldLayoutId id="2147483671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jpe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1.png"/><Relationship Id="rId3" Type="http://schemas.openxmlformats.org/officeDocument/2006/relationships/image" Target="../media/image22.jpeg"/><Relationship Id="rId7" Type="http://schemas.openxmlformats.org/officeDocument/2006/relationships/image" Target="../media/image26.jpeg"/><Relationship Id="rId12" Type="http://schemas.openxmlformats.org/officeDocument/2006/relationships/image" Target="../media/image30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11" Type="http://schemas.openxmlformats.org/officeDocument/2006/relationships/image" Target="../media/image2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3692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운영 안정성</a:t>
            </a:r>
            <a:r>
              <a:rPr lang="en-US" altLang="ko-KR" sz="3692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3692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공공클라우드</a:t>
            </a:r>
            <a:r>
              <a:rPr lang="ko-KR" altLang="en-US" sz="3692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보안관제</a:t>
            </a:r>
            <a:br>
              <a:rPr lang="en-US" altLang="ko-KR" sz="3692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3692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3692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 정보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21" y="1157778"/>
            <a:ext cx="1206485" cy="47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78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0"/>
          <a:stretch/>
        </p:blipFill>
        <p:spPr>
          <a:xfrm>
            <a:off x="0" y="263770"/>
            <a:ext cx="9154922" cy="6330462"/>
          </a:xfrm>
          <a:prstGeom prst="rect">
            <a:avLst/>
          </a:prstGeom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0" y="3130694"/>
            <a:ext cx="9144000" cy="596589"/>
          </a:xfrm>
          <a:prstGeom prst="rect">
            <a:avLst/>
          </a:prstGeom>
        </p:spPr>
        <p:txBody>
          <a:bodyPr vert="horz" lIns="84406" tIns="42203" rIns="84406" bIns="42203" rtlCol="0" anchor="t" anchorCtr="0">
            <a:sp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2400" b="0" kern="120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  <a:cs typeface="+mj-cs"/>
              </a:defRPr>
            </a:lvl1pPr>
          </a:lstStyle>
          <a:p>
            <a:r>
              <a:rPr lang="en-US" altLang="ko-KR" sz="3323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323" b="1" dirty="0">
                <a:solidFill>
                  <a:srgbClr val="0D4FA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 정보</a:t>
            </a:r>
            <a:endParaRPr lang="en-US" altLang="ko-KR" sz="3323" b="1" dirty="0">
              <a:solidFill>
                <a:srgbClr val="0D4FA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4074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1251AF-09E9-45E0-A4F2-9AB3DD7E9A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공공클라우드</a:t>
            </a:r>
            <a:r>
              <a:rPr lang="ko-KR" altLang="en-US" dirty="0"/>
              <a:t> 보안관제 모니터링 구성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42D4AB1-0D7A-4F82-A6F3-10D9D276BBCA}"/>
              </a:ext>
            </a:extLst>
          </p:cNvPr>
          <p:cNvSpPr txBox="1"/>
          <p:nvPr/>
        </p:nvSpPr>
        <p:spPr>
          <a:xfrm>
            <a:off x="0" y="5777793"/>
            <a:ext cx="9144000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다양한 모니터링 솔루션의 </a:t>
            </a: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 수집을 통한 </a:t>
            </a:r>
            <a:r>
              <a:rPr kumimoji="0"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24*365 </a:t>
            </a: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실시간 모니터링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B2BDB1A-647D-4729-BB77-CDA37A91B6C0}"/>
              </a:ext>
            </a:extLst>
          </p:cNvPr>
          <p:cNvGrpSpPr/>
          <p:nvPr/>
        </p:nvGrpSpPr>
        <p:grpSpPr>
          <a:xfrm>
            <a:off x="600816" y="1068624"/>
            <a:ext cx="7761820" cy="2215330"/>
            <a:chOff x="488504" y="1245100"/>
            <a:chExt cx="8424936" cy="2639553"/>
          </a:xfrm>
        </p:grpSpPr>
        <p:grpSp>
          <p:nvGrpSpPr>
            <p:cNvPr id="24" name="그룹 98">
              <a:extLst>
                <a:ext uri="{FF2B5EF4-FFF2-40B4-BE49-F238E27FC236}">
                  <a16:creationId xmlns:a16="http://schemas.microsoft.com/office/drawing/2014/main" id="{0CEF679B-EEF9-48BD-9A8B-9F7BA04295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8504" y="1245100"/>
              <a:ext cx="8424936" cy="2639499"/>
              <a:chOff x="1273749" y="3409862"/>
              <a:chExt cx="7312972" cy="2640255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1B6CB9B1-B891-46CC-BD20-8A89485E91AC}"/>
                  </a:ext>
                </a:extLst>
              </p:cNvPr>
              <p:cNvSpPr/>
              <p:nvPr/>
            </p:nvSpPr>
            <p:spPr>
              <a:xfrm>
                <a:off x="1420470" y="3409862"/>
                <a:ext cx="7166251" cy="264025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37" name="그림 101">
                <a:extLst>
                  <a:ext uri="{FF2B5EF4-FFF2-40B4-BE49-F238E27FC236}">
                    <a16:creationId xmlns:a16="http://schemas.microsoft.com/office/drawing/2014/main" id="{76C968D2-4061-44F8-8849-8417B0E408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87810" y="4385240"/>
                <a:ext cx="651406" cy="239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1C08F9F-525E-4AD7-898E-CC8E6387EE68}"/>
                  </a:ext>
                </a:extLst>
              </p:cNvPr>
              <p:cNvSpPr txBox="1"/>
              <p:nvPr/>
            </p:nvSpPr>
            <p:spPr>
              <a:xfrm>
                <a:off x="1273749" y="5774749"/>
                <a:ext cx="1142866" cy="256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800" dirty="0">
                    <a:gradFill>
                      <a:gsLst>
                        <a:gs pos="100000">
                          <a:schemeClr val="bg1"/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www.gabia.com</a:t>
                </a:r>
                <a:endParaRPr kumimoji="0" lang="ko-KR" altLang="en-US" sz="8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5" name="모서리가 둥근 직사각형 15">
              <a:extLst>
                <a:ext uri="{FF2B5EF4-FFF2-40B4-BE49-F238E27FC236}">
                  <a16:creationId xmlns:a16="http://schemas.microsoft.com/office/drawing/2014/main" id="{78FFB88E-0AD8-436C-ABB4-7BE83EBE2D2D}"/>
                </a:ext>
              </a:extLst>
            </p:cNvPr>
            <p:cNvSpPr/>
            <p:nvPr/>
          </p:nvSpPr>
          <p:spPr>
            <a:xfrm flipH="1">
              <a:off x="2000672" y="1403235"/>
              <a:ext cx="1871637" cy="263096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SIEM</a:t>
              </a:r>
              <a:endPara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26" name="모서리가 둥근 직사각형 17">
              <a:extLst>
                <a:ext uri="{FF2B5EF4-FFF2-40B4-BE49-F238E27FC236}">
                  <a16:creationId xmlns:a16="http://schemas.microsoft.com/office/drawing/2014/main" id="{647E7720-7698-423E-A1B8-574CA962E9C3}"/>
                </a:ext>
              </a:extLst>
            </p:cNvPr>
            <p:cNvSpPr/>
            <p:nvPr/>
          </p:nvSpPr>
          <p:spPr>
            <a:xfrm flipH="1">
              <a:off x="3944888" y="1412776"/>
              <a:ext cx="1890594" cy="263096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Ticket</a:t>
              </a:r>
              <a:endPara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049C9302-7DA1-480B-8B26-A950446D7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6877" y="2871727"/>
              <a:ext cx="1878185" cy="8453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276C8"/>
              </a:solidFill>
            </a:ln>
          </p:spPr>
        </p:pic>
        <p:sp>
          <p:nvSpPr>
            <p:cNvPr id="28" name="모서리가 둥근 직사각형 19">
              <a:extLst>
                <a:ext uri="{FF2B5EF4-FFF2-40B4-BE49-F238E27FC236}">
                  <a16:creationId xmlns:a16="http://schemas.microsoft.com/office/drawing/2014/main" id="{8479D24D-56E6-4E37-95A0-F097BAF96B63}"/>
                </a:ext>
              </a:extLst>
            </p:cNvPr>
            <p:cNvSpPr/>
            <p:nvPr/>
          </p:nvSpPr>
          <p:spPr>
            <a:xfrm flipH="1">
              <a:off x="2000672" y="2558701"/>
              <a:ext cx="1890594" cy="263096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NMS</a:t>
              </a:r>
              <a:endPara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29" name="모서리가 둥근 직사각형 25">
              <a:extLst>
                <a:ext uri="{FF2B5EF4-FFF2-40B4-BE49-F238E27FC236}">
                  <a16:creationId xmlns:a16="http://schemas.microsoft.com/office/drawing/2014/main" id="{22237DA6-DC8A-426F-9187-2BCB7F86A5FA}"/>
                </a:ext>
              </a:extLst>
            </p:cNvPr>
            <p:cNvSpPr/>
            <p:nvPr/>
          </p:nvSpPr>
          <p:spPr>
            <a:xfrm flipH="1">
              <a:off x="3944888" y="2558701"/>
              <a:ext cx="1890594" cy="263096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WebChecker</a:t>
              </a:r>
              <a:endPara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30" name="모서리가 둥근 직사각형 51">
              <a:extLst>
                <a:ext uri="{FF2B5EF4-FFF2-40B4-BE49-F238E27FC236}">
                  <a16:creationId xmlns:a16="http://schemas.microsoft.com/office/drawing/2014/main" id="{404B3B96-C950-440C-9AAE-1F5A55A41BFA}"/>
                </a:ext>
              </a:extLst>
            </p:cNvPr>
            <p:cNvSpPr/>
            <p:nvPr/>
          </p:nvSpPr>
          <p:spPr>
            <a:xfrm flipH="1">
              <a:off x="5907490" y="2564904"/>
              <a:ext cx="1871637" cy="263096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MRTG</a:t>
              </a:r>
              <a:endPara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31" name="모서리가 둥근 직사각형 74">
              <a:extLst>
                <a:ext uri="{FF2B5EF4-FFF2-40B4-BE49-F238E27FC236}">
                  <a16:creationId xmlns:a16="http://schemas.microsoft.com/office/drawing/2014/main" id="{5F3B4FDC-6739-4081-AE9F-7B7BF4561762}"/>
                </a:ext>
              </a:extLst>
            </p:cNvPr>
            <p:cNvSpPr/>
            <p:nvPr/>
          </p:nvSpPr>
          <p:spPr>
            <a:xfrm flipH="1">
              <a:off x="5888533" y="1412776"/>
              <a:ext cx="1890594" cy="263096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WebSehll</a:t>
              </a:r>
              <a:endPara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pic>
          <p:nvPicPr>
            <p:cNvPr id="32" name="그림 103">
              <a:extLst>
                <a:ext uri="{FF2B5EF4-FFF2-40B4-BE49-F238E27FC236}">
                  <a16:creationId xmlns:a16="http://schemas.microsoft.com/office/drawing/2014/main" id="{8FBDCA5A-B76B-48F9-AAE0-6D36770C6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236" b="37431"/>
            <a:stretch>
              <a:fillRect/>
            </a:stretch>
          </p:blipFill>
          <p:spPr bwMode="auto">
            <a:xfrm>
              <a:off x="8256215" y="1600241"/>
              <a:ext cx="657225" cy="2284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F3360AF-87A7-436A-97B3-A9BC04ECD072}"/>
                </a:ext>
              </a:extLst>
            </p:cNvPr>
            <p:cNvSpPr txBox="1"/>
            <p:nvPr/>
          </p:nvSpPr>
          <p:spPr>
            <a:xfrm>
              <a:off x="632520" y="1340767"/>
              <a:ext cx="1372962" cy="550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보안관제센터</a:t>
              </a:r>
              <a:endParaRPr lang="en-US" altLang="ko-KR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security center</a:t>
              </a:r>
              <a:endPara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04E73CDF-EDE3-4A15-9580-39AFD80A8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8533" y="1706445"/>
              <a:ext cx="1897213" cy="823846"/>
            </a:xfrm>
            <a:prstGeom prst="rect">
              <a:avLst/>
            </a:prstGeom>
          </p:spPr>
        </p:pic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56DDFF9-7E22-4283-977E-815BAC96B543}"/>
              </a:ext>
            </a:extLst>
          </p:cNvPr>
          <p:cNvGrpSpPr/>
          <p:nvPr/>
        </p:nvGrpSpPr>
        <p:grpSpPr>
          <a:xfrm>
            <a:off x="756541" y="3303968"/>
            <a:ext cx="7606094" cy="2029750"/>
            <a:chOff x="657533" y="3884653"/>
            <a:chExt cx="8255906" cy="241843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1B79ABA-C58F-43BC-8F64-93339ADFE451}"/>
                </a:ext>
              </a:extLst>
            </p:cNvPr>
            <p:cNvSpPr/>
            <p:nvPr/>
          </p:nvSpPr>
          <p:spPr>
            <a:xfrm>
              <a:off x="3800872" y="4005064"/>
              <a:ext cx="2108150" cy="1296144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  <a:effectLst>
              <a:outerShdw blurRad="50800" dist="50800" dir="5400000" algn="ctr" rotWithShape="0">
                <a:srgbClr val="000000">
                  <a:alpha val="9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모서리가 둥근 직사각형 62">
              <a:extLst>
                <a:ext uri="{FF2B5EF4-FFF2-40B4-BE49-F238E27FC236}">
                  <a16:creationId xmlns:a16="http://schemas.microsoft.com/office/drawing/2014/main" id="{4D250ED8-1D3C-41C0-BB3F-BDADDFCB9507}"/>
                </a:ext>
              </a:extLst>
            </p:cNvPr>
            <p:cNvSpPr/>
            <p:nvPr/>
          </p:nvSpPr>
          <p:spPr>
            <a:xfrm>
              <a:off x="657533" y="3884653"/>
              <a:ext cx="8255906" cy="2418435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bg1"/>
                </a:gs>
                <a:gs pos="90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6350">
              <a:solidFill>
                <a:schemeClr val="accent1"/>
              </a:solidFill>
            </a:ln>
            <a:effectLst>
              <a:outerShdw blurRad="254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432000" rIns="108000" bIns="108000"/>
            <a:lstStyle/>
            <a:p>
              <a:pPr>
                <a:lnSpc>
                  <a:spcPct val="120000"/>
                </a:lnSpc>
                <a:defRPr/>
              </a:pPr>
              <a:endParaRPr lang="ko-KR" altLang="en-US" sz="1100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모서리가 둥근 직사각형 23">
              <a:extLst>
                <a:ext uri="{FF2B5EF4-FFF2-40B4-BE49-F238E27FC236}">
                  <a16:creationId xmlns:a16="http://schemas.microsoft.com/office/drawing/2014/main" id="{76736536-2544-4242-AB0E-9104FAEB4DF7}"/>
                </a:ext>
              </a:extLst>
            </p:cNvPr>
            <p:cNvSpPr/>
            <p:nvPr/>
          </p:nvSpPr>
          <p:spPr>
            <a:xfrm flipH="1">
              <a:off x="3800872" y="4005064"/>
              <a:ext cx="1890594" cy="263096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9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Qradar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pic>
          <p:nvPicPr>
            <p:cNvPr id="51" name="Picture 6" descr="Z:\[100] 템플릿\아이콘\사람\사람1.png">
              <a:extLst>
                <a:ext uri="{FF2B5EF4-FFF2-40B4-BE49-F238E27FC236}">
                  <a16:creationId xmlns:a16="http://schemas.microsoft.com/office/drawing/2014/main" id="{B4944846-09CD-4021-9974-EB1792B187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0260" y="5501975"/>
              <a:ext cx="732580" cy="660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" name="Picture 6" descr="Z:\[100] 템플릿\아이콘\사람\사람1.png">
              <a:extLst>
                <a:ext uri="{FF2B5EF4-FFF2-40B4-BE49-F238E27FC236}">
                  <a16:creationId xmlns:a16="http://schemas.microsoft.com/office/drawing/2014/main" id="{83DA169F-8FE7-42EE-8E47-96EBC6AEF4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4836" y="5505006"/>
              <a:ext cx="732580" cy="660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" name="그림 15">
              <a:extLst>
                <a:ext uri="{FF2B5EF4-FFF2-40B4-BE49-F238E27FC236}">
                  <a16:creationId xmlns:a16="http://schemas.microsoft.com/office/drawing/2014/main" id="{CFB85ACC-C3AE-4FC3-8246-834656EBB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6078" y="4658861"/>
              <a:ext cx="1691884" cy="9639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" name="그림 15">
              <a:extLst>
                <a:ext uri="{FF2B5EF4-FFF2-40B4-BE49-F238E27FC236}">
                  <a16:creationId xmlns:a16="http://schemas.microsoft.com/office/drawing/2014/main" id="{997563B0-54F3-4BD8-B086-D3EB0B6D3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4490" y="4653136"/>
              <a:ext cx="1691884" cy="9639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C8D1EBB6-AD9C-4C69-9770-5A18D95FC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6536" y="5033623"/>
              <a:ext cx="735051" cy="699633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39687073-1252-4DC9-86F4-55A97F7EF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74133" y="5033623"/>
              <a:ext cx="735051" cy="699633"/>
            </a:xfrm>
            <a:prstGeom prst="rect">
              <a:avLst/>
            </a:prstGeom>
          </p:spPr>
        </p:pic>
        <p:sp>
          <p:nvSpPr>
            <p:cNvPr id="64" name="오른쪽으로 구부러진 화살표 8">
              <a:extLst>
                <a:ext uri="{FF2B5EF4-FFF2-40B4-BE49-F238E27FC236}">
                  <a16:creationId xmlns:a16="http://schemas.microsoft.com/office/drawing/2014/main" id="{C973DFA5-C60F-451E-8119-883F071C85D3}"/>
                </a:ext>
              </a:extLst>
            </p:cNvPr>
            <p:cNvSpPr/>
            <p:nvPr/>
          </p:nvSpPr>
          <p:spPr>
            <a:xfrm>
              <a:off x="2517599" y="4007973"/>
              <a:ext cx="1139257" cy="717171"/>
            </a:xfrm>
            <a:prstGeom prst="curved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9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5" name="Picture 6" descr="Z:\[100] 템플릿\아이콘\사람\사람1.png">
              <a:extLst>
                <a:ext uri="{FF2B5EF4-FFF2-40B4-BE49-F238E27FC236}">
                  <a16:creationId xmlns:a16="http://schemas.microsoft.com/office/drawing/2014/main" id="{5B46E83B-FFF4-440E-BA7A-C880DE8208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6656" y="5501975"/>
              <a:ext cx="732580" cy="660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" name="Picture 6" descr="Z:\[100] 템플릿\아이콘\사람\사람1.png">
              <a:extLst>
                <a:ext uri="{FF2B5EF4-FFF2-40B4-BE49-F238E27FC236}">
                  <a16:creationId xmlns:a16="http://schemas.microsoft.com/office/drawing/2014/main" id="{F758D92E-8AA4-4F34-863B-9E0B65DB0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2560" y="5460548"/>
              <a:ext cx="732580" cy="660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" name="왼쪽으로 구부러진 화살표 9">
              <a:extLst>
                <a:ext uri="{FF2B5EF4-FFF2-40B4-BE49-F238E27FC236}">
                  <a16:creationId xmlns:a16="http://schemas.microsoft.com/office/drawing/2014/main" id="{CEF26C5B-804A-4E9C-A7CE-1D048B9663F2}"/>
                </a:ext>
              </a:extLst>
            </p:cNvPr>
            <p:cNvSpPr/>
            <p:nvPr/>
          </p:nvSpPr>
          <p:spPr>
            <a:xfrm>
              <a:off x="5817096" y="4005064"/>
              <a:ext cx="1165945" cy="717171"/>
            </a:xfrm>
            <a:prstGeom prst="curvedLef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9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8" name="Picture 6" descr="Z:\[100] 템플릿\아이콘\사람\사람1.png">
              <a:extLst>
                <a:ext uri="{FF2B5EF4-FFF2-40B4-BE49-F238E27FC236}">
                  <a16:creationId xmlns:a16="http://schemas.microsoft.com/office/drawing/2014/main" id="{1DB98E7E-AC8C-417F-ADED-7952029EFE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3120" y="5505006"/>
              <a:ext cx="732580" cy="660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" name="Picture 6" descr="Z:\[100] 템플릿\아이콘\사람\사람1.png">
              <a:extLst>
                <a:ext uri="{FF2B5EF4-FFF2-40B4-BE49-F238E27FC236}">
                  <a16:creationId xmlns:a16="http://schemas.microsoft.com/office/drawing/2014/main" id="{33271494-FF37-4A57-A329-D9F074E39A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1232" y="5491451"/>
              <a:ext cx="732580" cy="660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83F2F1F7-654F-4D93-8191-4A02A2BF3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56839" y="5305423"/>
              <a:ext cx="576064" cy="691201"/>
            </a:xfrm>
            <a:prstGeom prst="rect">
              <a:avLst/>
            </a:prstGeom>
          </p:spPr>
        </p:pic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05FD54B3-F1B0-4B56-8097-409F43D0390E}"/>
                </a:ext>
              </a:extLst>
            </p:cNvPr>
            <p:cNvSpPr/>
            <p:nvPr/>
          </p:nvSpPr>
          <p:spPr>
            <a:xfrm>
              <a:off x="4699796" y="5510184"/>
              <a:ext cx="835874" cy="5114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72000" indent="-72000" eaLnBrk="1" latinLnBrk="0" hangingPunct="1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  <a:buClr>
                  <a:srgbClr val="6E8BBB"/>
                </a:buClr>
                <a:buFont typeface="Wingdings" pitchFamily="2" charset="2"/>
                <a:buChar char="§"/>
              </a:pPr>
              <a:r>
                <a:rPr lang="ko-KR" altLang="en-US" sz="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메일 알림</a:t>
              </a:r>
              <a:endPara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72000" indent="-72000" eaLnBrk="1" latinLnBrk="0" hangingPunct="1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  <a:buClr>
                  <a:srgbClr val="6E8BBB"/>
                </a:buClr>
                <a:buFont typeface="Wingdings" pitchFamily="2" charset="2"/>
                <a:buChar char="§"/>
              </a:pPr>
              <a:r>
                <a:rPr lang="ko-KR" altLang="en-US" sz="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휴대폰알림</a:t>
              </a:r>
              <a:endPara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A58FA0F-5419-4561-8F0F-3FEDBAA46B8D}"/>
                </a:ext>
              </a:extLst>
            </p:cNvPr>
            <p:cNvSpPr/>
            <p:nvPr/>
          </p:nvSpPr>
          <p:spPr>
            <a:xfrm>
              <a:off x="2143828" y="3894096"/>
              <a:ext cx="875892" cy="2742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72000" indent="-72000" eaLnBrk="1" latinLnBrk="0" hangingPunct="1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  <a:buClr>
                  <a:srgbClr val="6E8BBB"/>
                </a:buClr>
                <a:buFont typeface="Wingdings" pitchFamily="2" charset="2"/>
                <a:buChar char="§"/>
              </a:pPr>
              <a:r>
                <a:rPr lang="ko-KR" altLang="en-US" sz="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이벤트 수집</a:t>
              </a:r>
              <a:endPara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A371FED0-5A04-480A-B987-12FA02855249}"/>
                </a:ext>
              </a:extLst>
            </p:cNvPr>
            <p:cNvSpPr/>
            <p:nvPr/>
          </p:nvSpPr>
          <p:spPr>
            <a:xfrm>
              <a:off x="6722100" y="3908857"/>
              <a:ext cx="875892" cy="2742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72000" indent="-72000" eaLnBrk="1" latinLnBrk="0" hangingPunct="1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  <a:buClr>
                  <a:srgbClr val="6E8BBB"/>
                </a:buClr>
                <a:buFont typeface="Wingdings" pitchFamily="2" charset="2"/>
                <a:buChar char="§"/>
              </a:pPr>
              <a:r>
                <a:rPr lang="ko-KR" altLang="en-US" sz="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이벤트 수집</a:t>
              </a:r>
              <a:endPara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5A17D58-B5BA-4C8A-A928-9DBE3BCAA7A8}"/>
                </a:ext>
              </a:extLst>
            </p:cNvPr>
            <p:cNvSpPr/>
            <p:nvPr/>
          </p:nvSpPr>
          <p:spPr>
            <a:xfrm>
              <a:off x="1712640" y="4581128"/>
              <a:ext cx="1098607" cy="2742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72000" indent="-72000" eaLnBrk="1" latinLnBrk="0" hangingPunct="1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  <a:buClr>
                  <a:srgbClr val="6E8BBB"/>
                </a:buClr>
                <a:buFont typeface="Wingdings" pitchFamily="2" charset="2"/>
                <a:buChar char="§"/>
              </a:pPr>
              <a:r>
                <a:rPr lang="ko-KR" altLang="en-US" sz="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실시간 모니터링</a:t>
              </a:r>
              <a:endPara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887B0899-E202-46AD-ADD4-59A23EDE6EDD}"/>
                </a:ext>
              </a:extLst>
            </p:cNvPr>
            <p:cNvSpPr/>
            <p:nvPr/>
          </p:nvSpPr>
          <p:spPr>
            <a:xfrm>
              <a:off x="6876760" y="4569397"/>
              <a:ext cx="1098607" cy="2742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72000" indent="-72000" eaLnBrk="1" latinLnBrk="0" hangingPunct="1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  <a:buClr>
                  <a:srgbClr val="6E8BBB"/>
                </a:buClr>
                <a:buFont typeface="Wingdings" pitchFamily="2" charset="2"/>
                <a:buChar char="§"/>
              </a:pPr>
              <a:r>
                <a:rPr lang="ko-KR" altLang="en-US" sz="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실시간 모니터링</a:t>
              </a:r>
              <a:endPara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6" name="그림 75" descr="모니터, 스크린샷, 화면, 텔레비전이(가) 표시된 사진&#10;&#10;자동 생성된 설명">
            <a:extLst>
              <a:ext uri="{FF2B5EF4-FFF2-40B4-BE49-F238E27FC236}">
                <a16:creationId xmlns:a16="http://schemas.microsoft.com/office/drawing/2014/main" id="{F851257E-C429-49E5-A9D7-07DE08F837E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63" y="1438088"/>
            <a:ext cx="1736072" cy="70073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561FC659-F83F-4637-AFF2-9665FFE9CAA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70056" y="1437164"/>
            <a:ext cx="1756884" cy="691438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54733607-49DA-4AD7-805D-87ED87F5CFF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70056" y="2415758"/>
            <a:ext cx="1756884" cy="727514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212366F1-F38F-4D80-A4B2-357BF9057DA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97099" y="2410790"/>
            <a:ext cx="1715608" cy="738102"/>
          </a:xfrm>
          <a:prstGeom prst="rect">
            <a:avLst/>
          </a:prstGeom>
        </p:spPr>
      </p:pic>
      <p:pic>
        <p:nvPicPr>
          <p:cNvPr id="80" name="그림 79" descr="모니터, 스크린샷, 화면, 텔레비전이(가) 표시된 사진&#10;&#10;자동 생성된 설명">
            <a:extLst>
              <a:ext uri="{FF2B5EF4-FFF2-40B4-BE49-F238E27FC236}">
                <a16:creationId xmlns:a16="http://schemas.microsoft.com/office/drawing/2014/main" id="{5FA1EA98-1D1D-4819-8B32-4CC5BB73DA02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930" y="3781760"/>
            <a:ext cx="1425708" cy="655154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5C7FD223-E4A7-4146-A118-A15241B6E2C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44771" y="3680523"/>
            <a:ext cx="1483811" cy="66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348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1251AF-09E9-45E0-A4F2-9AB3DD7E9A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공공클라우드</a:t>
            </a:r>
            <a:r>
              <a:rPr lang="ko-KR" altLang="en-US" dirty="0"/>
              <a:t> 보안관제 운영 솔루션 </a:t>
            </a:r>
            <a:r>
              <a:rPr lang="en-US" altLang="ko-KR" dirty="0"/>
              <a:t>(</a:t>
            </a:r>
            <a:r>
              <a:rPr lang="ko-KR" altLang="en-US" dirty="0"/>
              <a:t>모니터링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71AEB4E-16EC-4F79-9281-32AA5B1292F4}"/>
              </a:ext>
            </a:extLst>
          </p:cNvPr>
          <p:cNvGrpSpPr/>
          <p:nvPr/>
        </p:nvGrpSpPr>
        <p:grpSpPr>
          <a:xfrm>
            <a:off x="1025493" y="4397576"/>
            <a:ext cx="1736578" cy="874511"/>
            <a:chOff x="954440" y="654370"/>
            <a:chExt cx="2213380" cy="1419054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46258ED9-8ACE-4A9F-B879-15074FD8D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440" y="654370"/>
              <a:ext cx="2086816" cy="1157048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AE48ED96-6024-4B35-9869-32FD9F85A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003" y="728108"/>
              <a:ext cx="2086817" cy="1345316"/>
            </a:xfrm>
            <a:prstGeom prst="rect">
              <a:avLst/>
            </a:prstGeom>
          </p:spPr>
        </p:pic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D777C2E-0FEC-4979-AFE0-A31D0015EDF4}"/>
              </a:ext>
            </a:extLst>
          </p:cNvPr>
          <p:cNvSpPr/>
          <p:nvPr/>
        </p:nvSpPr>
        <p:spPr>
          <a:xfrm flipH="1">
            <a:off x="2840904" y="4453472"/>
            <a:ext cx="1695090" cy="1683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IPS </a:t>
            </a:r>
            <a:r>
              <a:rPr lang="ko-KR" altLang="en-US" sz="1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웹 방화벽</a:t>
            </a:r>
          </a:p>
        </p:txBody>
      </p:sp>
      <p:sp>
        <p:nvSpPr>
          <p:cNvPr id="27" name="모서리가 둥근 직사각형 104">
            <a:extLst>
              <a:ext uri="{FF2B5EF4-FFF2-40B4-BE49-F238E27FC236}">
                <a16:creationId xmlns:a16="http://schemas.microsoft.com/office/drawing/2014/main" id="{F47035DA-1B00-4929-9D22-C46699F6E15E}"/>
              </a:ext>
            </a:extLst>
          </p:cNvPr>
          <p:cNvSpPr/>
          <p:nvPr/>
        </p:nvSpPr>
        <p:spPr>
          <a:xfrm>
            <a:off x="195727" y="4293682"/>
            <a:ext cx="4376272" cy="1040316"/>
          </a:xfrm>
          <a:prstGeom prst="roundRect">
            <a:avLst>
              <a:gd name="adj" fmla="val 0"/>
            </a:avLst>
          </a:prstGeom>
          <a:noFill/>
          <a:ln w="6350">
            <a:solidFill>
              <a:schemeClr val="accent1"/>
            </a:solidFill>
          </a:ln>
          <a:effectLst>
            <a:outerShdw blurRad="254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432000" rIns="108000" bIns="108000"/>
          <a:lstStyle/>
          <a:p>
            <a:pPr>
              <a:lnSpc>
                <a:spcPct val="120000"/>
              </a:lnSpc>
              <a:defRPr/>
            </a:pPr>
            <a:endParaRPr lang="ko-KR" altLang="en-US" sz="1100" spc="-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553EF71-ECD6-489C-824D-C5730F2AECD7}"/>
              </a:ext>
            </a:extLst>
          </p:cNvPr>
          <p:cNvSpPr/>
          <p:nvPr/>
        </p:nvSpPr>
        <p:spPr>
          <a:xfrm>
            <a:off x="251520" y="4584200"/>
            <a:ext cx="693132" cy="46556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33">
            <a:extLst>
              <a:ext uri="{FF2B5EF4-FFF2-40B4-BE49-F238E27FC236}">
                <a16:creationId xmlns:a16="http://schemas.microsoft.com/office/drawing/2014/main" id="{E36220B0-111F-4EB7-BDE8-C4277C490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99" y="4727212"/>
            <a:ext cx="213364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88900" indent="-88900" defTabSz="282575">
              <a:lnSpc>
                <a:spcPct val="130000"/>
              </a:lnSpc>
              <a:buClr>
                <a:schemeClr val="tx1">
                  <a:lumMod val="75000"/>
                  <a:lumOff val="25000"/>
                </a:schemeClr>
              </a:buClr>
              <a:buFontTx/>
              <a:buChar char="•"/>
              <a:defRPr kumimoji="1" sz="11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282575" eaLnBrk="0" hangingPunct="0">
              <a:defRPr kumimoji="1" sz="800">
                <a:latin typeface="산돌고딕 M" pitchFamily="18" charset="-127"/>
                <a:ea typeface="산돌고딕 M" pitchFamily="18" charset="-127"/>
              </a:defRPr>
            </a:lvl2pPr>
            <a:lvl3pPr marL="1143000" indent="-228600" defTabSz="282575" eaLnBrk="0" hangingPunct="0">
              <a:defRPr kumimoji="1" sz="800">
                <a:latin typeface="산돌고딕 M" pitchFamily="18" charset="-127"/>
                <a:ea typeface="산돌고딕 M" pitchFamily="18" charset="-127"/>
              </a:defRPr>
            </a:lvl3pPr>
            <a:lvl4pPr marL="1600200" indent="-228600" defTabSz="282575" eaLnBrk="0" hangingPunct="0">
              <a:defRPr kumimoji="1" sz="800">
                <a:latin typeface="산돌고딕 M" pitchFamily="18" charset="-127"/>
                <a:ea typeface="산돌고딕 M" pitchFamily="18" charset="-127"/>
              </a:defRPr>
            </a:lvl4pPr>
            <a:lvl5pPr marL="2057400" indent="-228600" defTabSz="282575" eaLnBrk="0" hangingPunct="0">
              <a:defRPr kumimoji="1" sz="800">
                <a:latin typeface="산돌고딕 M" pitchFamily="18" charset="-127"/>
                <a:ea typeface="산돌고딕 M" pitchFamily="18" charset="-127"/>
              </a:defRPr>
            </a:lvl5pPr>
            <a:lvl6pPr marL="2514600" indent="-228600" algn="ctr" defTabSz="28257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latin typeface="산돌고딕 M" pitchFamily="18" charset="-127"/>
                <a:ea typeface="산돌고딕 M" pitchFamily="18" charset="-127"/>
              </a:defRPr>
            </a:lvl6pPr>
            <a:lvl7pPr marL="2971800" indent="-228600" algn="ctr" defTabSz="28257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latin typeface="산돌고딕 M" pitchFamily="18" charset="-127"/>
                <a:ea typeface="산돌고딕 M" pitchFamily="18" charset="-127"/>
              </a:defRPr>
            </a:lvl7pPr>
            <a:lvl8pPr marL="3429000" indent="-228600" algn="ctr" defTabSz="28257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latin typeface="산돌고딕 M" pitchFamily="18" charset="-127"/>
                <a:ea typeface="산돌고딕 M" pitchFamily="18" charset="-127"/>
              </a:defRPr>
            </a:lvl8pPr>
            <a:lvl9pPr marL="3886200" indent="-228600" algn="ctr" defTabSz="28257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latin typeface="산돌고딕 M" pitchFamily="18" charset="-127"/>
                <a:ea typeface="산돌고딕 M" pitchFamily="18" charset="-127"/>
              </a:defRPr>
            </a:lvl9pPr>
          </a:lstStyle>
          <a:p>
            <a:pPr>
              <a:lnSpc>
                <a:spcPct val="100000"/>
              </a:lnSpc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IPS/</a:t>
            </a: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웹 방화벽 통합 관리 </a:t>
            </a:r>
            <a:endParaRPr lang="en-US" altLang="ko-KR" sz="900" b="1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pPr>
              <a:lnSpc>
                <a:spcPct val="100000"/>
              </a:lnSpc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보안정책 중앙 관리</a:t>
            </a:r>
            <a:endParaRPr lang="en-US" altLang="ko-KR" sz="900" b="1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pPr>
              <a:lnSpc>
                <a:spcPct val="100000"/>
              </a:lnSpc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보안 위협 모니터링</a:t>
            </a:r>
            <a:endParaRPr lang="en-US" altLang="ko-KR" sz="900" b="1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B05BE68A-2DA2-4112-A6CA-7AC75B111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57" y="4644655"/>
            <a:ext cx="551778" cy="333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744314DD-5757-4B64-9C24-4B62454B31C9}"/>
              </a:ext>
            </a:extLst>
          </p:cNvPr>
          <p:cNvSpPr/>
          <p:nvPr/>
        </p:nvSpPr>
        <p:spPr>
          <a:xfrm flipH="1">
            <a:off x="2832314" y="3198104"/>
            <a:ext cx="1703680" cy="18242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방화벽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10EB1375-CEBF-4EEB-986C-BEDFF3542B1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78" y="3108566"/>
            <a:ext cx="1724297" cy="819572"/>
          </a:xfrm>
          <a:prstGeom prst="rect">
            <a:avLst/>
          </a:prstGeom>
        </p:spPr>
      </p:pic>
      <p:sp>
        <p:nvSpPr>
          <p:cNvPr id="33" name="모서리가 둥근 직사각형 105">
            <a:extLst>
              <a:ext uri="{FF2B5EF4-FFF2-40B4-BE49-F238E27FC236}">
                <a16:creationId xmlns:a16="http://schemas.microsoft.com/office/drawing/2014/main" id="{FBB06FF0-676B-4790-9036-972CD4328FB8}"/>
              </a:ext>
            </a:extLst>
          </p:cNvPr>
          <p:cNvSpPr/>
          <p:nvPr/>
        </p:nvSpPr>
        <p:spPr>
          <a:xfrm>
            <a:off x="195727" y="3041444"/>
            <a:ext cx="4376272" cy="967633"/>
          </a:xfrm>
          <a:prstGeom prst="roundRect">
            <a:avLst>
              <a:gd name="adj" fmla="val 0"/>
            </a:avLst>
          </a:prstGeom>
          <a:noFill/>
          <a:ln w="6350">
            <a:solidFill>
              <a:schemeClr val="accent1"/>
            </a:solidFill>
          </a:ln>
          <a:effectLst>
            <a:outerShdw blurRad="254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432000" rIns="108000" bIns="108000"/>
          <a:lstStyle/>
          <a:p>
            <a:pPr>
              <a:lnSpc>
                <a:spcPct val="120000"/>
              </a:lnSpc>
              <a:defRPr/>
            </a:pPr>
            <a:endParaRPr lang="ko-KR" altLang="en-US" sz="1100" spc="-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B0A703-F0EF-413A-8F35-0283CDB5C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99" y="3452887"/>
            <a:ext cx="213364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88900" indent="-88900" defTabSz="282575">
              <a:lnSpc>
                <a:spcPct val="130000"/>
              </a:lnSpc>
              <a:buClr>
                <a:schemeClr val="tx1">
                  <a:lumMod val="75000"/>
                  <a:lumOff val="25000"/>
                </a:schemeClr>
              </a:buClr>
              <a:buFontTx/>
              <a:buChar char="•"/>
              <a:defRPr kumimoji="1" sz="11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282575" eaLnBrk="0" hangingPunct="0">
              <a:defRPr kumimoji="1" sz="800">
                <a:latin typeface="산돌고딕 M" pitchFamily="18" charset="-127"/>
                <a:ea typeface="산돌고딕 M" pitchFamily="18" charset="-127"/>
              </a:defRPr>
            </a:lvl2pPr>
            <a:lvl3pPr marL="1143000" indent="-228600" defTabSz="282575" eaLnBrk="0" hangingPunct="0">
              <a:defRPr kumimoji="1" sz="800">
                <a:latin typeface="산돌고딕 M" pitchFamily="18" charset="-127"/>
                <a:ea typeface="산돌고딕 M" pitchFamily="18" charset="-127"/>
              </a:defRPr>
            </a:lvl3pPr>
            <a:lvl4pPr marL="1600200" indent="-228600" defTabSz="282575" eaLnBrk="0" hangingPunct="0">
              <a:defRPr kumimoji="1" sz="800">
                <a:latin typeface="산돌고딕 M" pitchFamily="18" charset="-127"/>
                <a:ea typeface="산돌고딕 M" pitchFamily="18" charset="-127"/>
              </a:defRPr>
            </a:lvl4pPr>
            <a:lvl5pPr marL="2057400" indent="-228600" defTabSz="282575" eaLnBrk="0" hangingPunct="0">
              <a:defRPr kumimoji="1" sz="800">
                <a:latin typeface="산돌고딕 M" pitchFamily="18" charset="-127"/>
                <a:ea typeface="산돌고딕 M" pitchFamily="18" charset="-127"/>
              </a:defRPr>
            </a:lvl5pPr>
            <a:lvl6pPr marL="2514600" indent="-228600" algn="ctr" defTabSz="28257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latin typeface="산돌고딕 M" pitchFamily="18" charset="-127"/>
                <a:ea typeface="산돌고딕 M" pitchFamily="18" charset="-127"/>
              </a:defRPr>
            </a:lvl6pPr>
            <a:lvl7pPr marL="2971800" indent="-228600" algn="ctr" defTabSz="28257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latin typeface="산돌고딕 M" pitchFamily="18" charset="-127"/>
                <a:ea typeface="산돌고딕 M" pitchFamily="18" charset="-127"/>
              </a:defRPr>
            </a:lvl7pPr>
            <a:lvl8pPr marL="3429000" indent="-228600" algn="ctr" defTabSz="28257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latin typeface="산돌고딕 M" pitchFamily="18" charset="-127"/>
                <a:ea typeface="산돌고딕 M" pitchFamily="18" charset="-127"/>
              </a:defRPr>
            </a:lvl8pPr>
            <a:lvl9pPr marL="3886200" indent="-228600" algn="ctr" defTabSz="28257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latin typeface="산돌고딕 M" pitchFamily="18" charset="-127"/>
                <a:ea typeface="산돌고딕 M" pitchFamily="18" charset="-127"/>
              </a:defRPr>
            </a:lvl9pPr>
          </a:lstStyle>
          <a:p>
            <a:pPr>
              <a:lnSpc>
                <a:spcPct val="100000"/>
              </a:lnSpc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방화벽 통합 관리 </a:t>
            </a:r>
            <a:endParaRPr lang="en-US" altLang="ko-KR" sz="900" b="1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pPr>
              <a:lnSpc>
                <a:spcPct val="100000"/>
              </a:lnSpc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보안정책 중앙관리</a:t>
            </a:r>
            <a:endParaRPr lang="en-US" altLang="ko-KR" sz="900" b="1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pPr>
              <a:lnSpc>
                <a:spcPct val="100000"/>
              </a:lnSpc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보안 위협 모니터링</a:t>
            </a:r>
            <a:endParaRPr lang="en-US" altLang="ko-KR" sz="900" b="1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69016EF-31ED-45A4-9522-56B8559F92AE}"/>
              </a:ext>
            </a:extLst>
          </p:cNvPr>
          <p:cNvSpPr/>
          <p:nvPr/>
        </p:nvSpPr>
        <p:spPr>
          <a:xfrm>
            <a:off x="251520" y="3285570"/>
            <a:ext cx="693132" cy="47300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Picture 3">
            <a:extLst>
              <a:ext uri="{FF2B5EF4-FFF2-40B4-BE49-F238E27FC236}">
                <a16:creationId xmlns:a16="http://schemas.microsoft.com/office/drawing/2014/main" id="{B3B406EB-3701-430D-8137-243ACDDC2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67" y="3316617"/>
            <a:ext cx="566558" cy="403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6C195C08-7397-4D1B-9797-AE886E2E9A9B}"/>
              </a:ext>
            </a:extLst>
          </p:cNvPr>
          <p:cNvSpPr/>
          <p:nvPr/>
        </p:nvSpPr>
        <p:spPr>
          <a:xfrm flipH="1">
            <a:off x="7225667" y="1835618"/>
            <a:ext cx="1730064" cy="1925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서비스모니터링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BEBFDEA8-10FA-413D-BD56-E540D8D10B9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340" y="1783840"/>
            <a:ext cx="1764178" cy="852699"/>
          </a:xfrm>
          <a:prstGeom prst="rect">
            <a:avLst/>
          </a:prstGeom>
          <a:ln>
            <a:solidFill>
              <a:srgbClr val="3276C8"/>
            </a:solidFill>
          </a:ln>
        </p:spPr>
      </p:pic>
      <p:sp>
        <p:nvSpPr>
          <p:cNvPr id="45" name="모서리가 둥근 직사각형 106">
            <a:extLst>
              <a:ext uri="{FF2B5EF4-FFF2-40B4-BE49-F238E27FC236}">
                <a16:creationId xmlns:a16="http://schemas.microsoft.com/office/drawing/2014/main" id="{2225A1C4-8EDA-4003-A19B-972BB9D22465}"/>
              </a:ext>
            </a:extLst>
          </p:cNvPr>
          <p:cNvSpPr/>
          <p:nvPr/>
        </p:nvSpPr>
        <p:spPr>
          <a:xfrm>
            <a:off x="4615464" y="1700808"/>
            <a:ext cx="4376272" cy="1040316"/>
          </a:xfrm>
          <a:prstGeom prst="roundRect">
            <a:avLst>
              <a:gd name="adj" fmla="val 0"/>
            </a:avLst>
          </a:prstGeom>
          <a:noFill/>
          <a:ln w="6350">
            <a:solidFill>
              <a:schemeClr val="accent1"/>
            </a:solidFill>
          </a:ln>
          <a:effectLst>
            <a:outerShdw blurRad="254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432000" rIns="108000" bIns="108000"/>
          <a:lstStyle/>
          <a:p>
            <a:pPr>
              <a:lnSpc>
                <a:spcPct val="120000"/>
              </a:lnSpc>
              <a:defRPr/>
            </a:pPr>
            <a:endParaRPr lang="ko-KR" altLang="en-US" sz="1100" spc="-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33">
            <a:extLst>
              <a:ext uri="{FF2B5EF4-FFF2-40B4-BE49-F238E27FC236}">
                <a16:creationId xmlns:a16="http://schemas.microsoft.com/office/drawing/2014/main" id="{84C9775D-C1F4-4021-8F24-D04436F77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536" y="2087596"/>
            <a:ext cx="22454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88900" indent="-88900" defTabSz="282575">
              <a:lnSpc>
                <a:spcPct val="130000"/>
              </a:lnSpc>
              <a:buClr>
                <a:schemeClr val="tx1">
                  <a:lumMod val="75000"/>
                  <a:lumOff val="25000"/>
                </a:schemeClr>
              </a:buClr>
              <a:buFontTx/>
              <a:buChar char="•"/>
              <a:defRPr kumimoji="1" sz="11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282575" eaLnBrk="0" hangingPunct="0">
              <a:defRPr kumimoji="1" sz="800">
                <a:latin typeface="산돌고딕 M" pitchFamily="18" charset="-127"/>
                <a:ea typeface="산돌고딕 M" pitchFamily="18" charset="-127"/>
              </a:defRPr>
            </a:lvl2pPr>
            <a:lvl3pPr marL="1143000" indent="-228600" defTabSz="282575" eaLnBrk="0" hangingPunct="0">
              <a:defRPr kumimoji="1" sz="800">
                <a:latin typeface="산돌고딕 M" pitchFamily="18" charset="-127"/>
                <a:ea typeface="산돌고딕 M" pitchFamily="18" charset="-127"/>
              </a:defRPr>
            </a:lvl3pPr>
            <a:lvl4pPr marL="1600200" indent="-228600" defTabSz="282575" eaLnBrk="0" hangingPunct="0">
              <a:defRPr kumimoji="1" sz="800">
                <a:latin typeface="산돌고딕 M" pitchFamily="18" charset="-127"/>
                <a:ea typeface="산돌고딕 M" pitchFamily="18" charset="-127"/>
              </a:defRPr>
            </a:lvl4pPr>
            <a:lvl5pPr marL="2057400" indent="-228600" defTabSz="282575" eaLnBrk="0" hangingPunct="0">
              <a:defRPr kumimoji="1" sz="800">
                <a:latin typeface="산돌고딕 M" pitchFamily="18" charset="-127"/>
                <a:ea typeface="산돌고딕 M" pitchFamily="18" charset="-127"/>
              </a:defRPr>
            </a:lvl5pPr>
            <a:lvl6pPr marL="2514600" indent="-228600" algn="ctr" defTabSz="28257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latin typeface="산돌고딕 M" pitchFamily="18" charset="-127"/>
                <a:ea typeface="산돌고딕 M" pitchFamily="18" charset="-127"/>
              </a:defRPr>
            </a:lvl6pPr>
            <a:lvl7pPr marL="2971800" indent="-228600" algn="ctr" defTabSz="28257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latin typeface="산돌고딕 M" pitchFamily="18" charset="-127"/>
                <a:ea typeface="산돌고딕 M" pitchFamily="18" charset="-127"/>
              </a:defRPr>
            </a:lvl7pPr>
            <a:lvl8pPr marL="3429000" indent="-228600" algn="ctr" defTabSz="28257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latin typeface="산돌고딕 M" pitchFamily="18" charset="-127"/>
                <a:ea typeface="산돌고딕 M" pitchFamily="18" charset="-127"/>
              </a:defRPr>
            </a:lvl8pPr>
            <a:lvl9pPr marL="3886200" indent="-228600" algn="ctr" defTabSz="28257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latin typeface="산돌고딕 M" pitchFamily="18" charset="-127"/>
                <a:ea typeface="산돌고딕 M" pitchFamily="18" charset="-127"/>
              </a:defRPr>
            </a:lvl9pPr>
          </a:lstStyle>
          <a:p>
            <a:pPr>
              <a:lnSpc>
                <a:spcPct val="100000"/>
              </a:lnSpc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서비스 모니터링</a:t>
            </a:r>
            <a:endParaRPr lang="en-US" altLang="ko-KR" sz="900" b="1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pPr>
              <a:lnSpc>
                <a:spcPct val="100000"/>
              </a:lnSpc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고객 보안장비 자원 모니터링</a:t>
            </a:r>
            <a:endParaRPr lang="en-US" altLang="ko-KR" sz="900" b="1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3066A52-5FFE-42B9-A897-41E54CA82F6F}"/>
              </a:ext>
            </a:extLst>
          </p:cNvPr>
          <p:cNvSpPr/>
          <p:nvPr/>
        </p:nvSpPr>
        <p:spPr>
          <a:xfrm>
            <a:off x="4671256" y="1966346"/>
            <a:ext cx="693131" cy="50036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Picture 9">
            <a:extLst>
              <a:ext uri="{FF2B5EF4-FFF2-40B4-BE49-F238E27FC236}">
                <a16:creationId xmlns:a16="http://schemas.microsoft.com/office/drawing/2014/main" id="{FA9C7F40-2281-477F-B0A5-D6C26A478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019" y="2002084"/>
            <a:ext cx="553404" cy="44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BB04AB2F-E3E9-45A3-BD7A-3D0877447C76}"/>
              </a:ext>
            </a:extLst>
          </p:cNvPr>
          <p:cNvSpPr/>
          <p:nvPr/>
        </p:nvSpPr>
        <p:spPr>
          <a:xfrm flipH="1">
            <a:off x="2832309" y="1808820"/>
            <a:ext cx="1703685" cy="1717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SIEM</a:t>
            </a:r>
            <a:endParaRPr lang="ko-KR" altLang="en-US" sz="1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모서리가 둥근 직사각형 107">
            <a:extLst>
              <a:ext uri="{FF2B5EF4-FFF2-40B4-BE49-F238E27FC236}">
                <a16:creationId xmlns:a16="http://schemas.microsoft.com/office/drawing/2014/main" id="{ECE3B2AC-AB68-4660-8616-D59637267ECC}"/>
              </a:ext>
            </a:extLst>
          </p:cNvPr>
          <p:cNvSpPr/>
          <p:nvPr/>
        </p:nvSpPr>
        <p:spPr>
          <a:xfrm>
            <a:off x="195727" y="1700808"/>
            <a:ext cx="4376272" cy="1040316"/>
          </a:xfrm>
          <a:prstGeom prst="roundRect">
            <a:avLst>
              <a:gd name="adj" fmla="val 0"/>
            </a:avLst>
          </a:prstGeom>
          <a:noFill/>
          <a:ln w="6350">
            <a:solidFill>
              <a:schemeClr val="accent1"/>
            </a:solidFill>
          </a:ln>
          <a:effectLst>
            <a:outerShdw blurRad="254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432000" rIns="108000" bIns="108000"/>
          <a:lstStyle/>
          <a:p>
            <a:pPr>
              <a:lnSpc>
                <a:spcPct val="120000"/>
              </a:lnSpc>
              <a:defRPr/>
            </a:pPr>
            <a:endParaRPr lang="ko-KR" altLang="en-US" sz="1100" spc="-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33">
            <a:extLst>
              <a:ext uri="{FF2B5EF4-FFF2-40B4-BE49-F238E27FC236}">
                <a16:creationId xmlns:a16="http://schemas.microsoft.com/office/drawing/2014/main" id="{4DA64FE7-C8EF-4CF9-813B-CC3E37796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99" y="2061492"/>
            <a:ext cx="220275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88900" indent="-88900" defTabSz="282575">
              <a:lnSpc>
                <a:spcPct val="130000"/>
              </a:lnSpc>
              <a:buClr>
                <a:schemeClr val="tx1">
                  <a:lumMod val="75000"/>
                  <a:lumOff val="25000"/>
                </a:schemeClr>
              </a:buClr>
              <a:buFontTx/>
              <a:buChar char="•"/>
              <a:defRPr kumimoji="1" sz="11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282575" eaLnBrk="0" hangingPunct="0">
              <a:defRPr kumimoji="1" sz="800">
                <a:latin typeface="산돌고딕 M" pitchFamily="18" charset="-127"/>
                <a:ea typeface="산돌고딕 M" pitchFamily="18" charset="-127"/>
              </a:defRPr>
            </a:lvl2pPr>
            <a:lvl3pPr marL="1143000" indent="-228600" defTabSz="282575" eaLnBrk="0" hangingPunct="0">
              <a:defRPr kumimoji="1" sz="800">
                <a:latin typeface="산돌고딕 M" pitchFamily="18" charset="-127"/>
                <a:ea typeface="산돌고딕 M" pitchFamily="18" charset="-127"/>
              </a:defRPr>
            </a:lvl3pPr>
            <a:lvl4pPr marL="1600200" indent="-228600" defTabSz="282575" eaLnBrk="0" hangingPunct="0">
              <a:defRPr kumimoji="1" sz="800">
                <a:latin typeface="산돌고딕 M" pitchFamily="18" charset="-127"/>
                <a:ea typeface="산돌고딕 M" pitchFamily="18" charset="-127"/>
              </a:defRPr>
            </a:lvl4pPr>
            <a:lvl5pPr marL="2057400" indent="-228600" defTabSz="282575" eaLnBrk="0" hangingPunct="0">
              <a:defRPr kumimoji="1" sz="800">
                <a:latin typeface="산돌고딕 M" pitchFamily="18" charset="-127"/>
                <a:ea typeface="산돌고딕 M" pitchFamily="18" charset="-127"/>
              </a:defRPr>
            </a:lvl5pPr>
            <a:lvl6pPr marL="2514600" indent="-228600" algn="ctr" defTabSz="28257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latin typeface="산돌고딕 M" pitchFamily="18" charset="-127"/>
                <a:ea typeface="산돌고딕 M" pitchFamily="18" charset="-127"/>
              </a:defRPr>
            </a:lvl6pPr>
            <a:lvl7pPr marL="2971800" indent="-228600" algn="ctr" defTabSz="28257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latin typeface="산돌고딕 M" pitchFamily="18" charset="-127"/>
                <a:ea typeface="산돌고딕 M" pitchFamily="18" charset="-127"/>
              </a:defRPr>
            </a:lvl7pPr>
            <a:lvl8pPr marL="3429000" indent="-228600" algn="ctr" defTabSz="28257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latin typeface="산돌고딕 M" pitchFamily="18" charset="-127"/>
                <a:ea typeface="산돌고딕 M" pitchFamily="18" charset="-127"/>
              </a:defRPr>
            </a:lvl8pPr>
            <a:lvl9pPr marL="3886200" indent="-228600" algn="ctr" defTabSz="28257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latin typeface="산돌고딕 M" pitchFamily="18" charset="-127"/>
                <a:ea typeface="산돌고딕 M" pitchFamily="18" charset="-127"/>
              </a:defRPr>
            </a:lvl9pPr>
          </a:lstStyle>
          <a:p>
            <a:pPr>
              <a:lnSpc>
                <a:spcPct val="100000"/>
              </a:lnSpc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모든 보안솔루션 이벤트 수집</a:t>
            </a:r>
            <a:endParaRPr lang="en-US" altLang="ko-KR" sz="900" b="1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pPr>
              <a:lnSpc>
                <a:spcPct val="100000"/>
              </a:lnSpc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실시간 통합 이벤트 분석</a:t>
            </a:r>
            <a:endParaRPr lang="en-US" altLang="ko-KR" sz="900" b="1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pPr marL="0" indent="0">
              <a:lnSpc>
                <a:spcPct val="100000"/>
              </a:lnSpc>
              <a:buClr>
                <a:prstClr val="black">
                  <a:lumMod val="75000"/>
                  <a:lumOff val="25000"/>
                </a:prstClr>
              </a:buClr>
              <a:buNone/>
            </a:pPr>
            <a:endParaRPr lang="en-US" altLang="ko-KR" sz="900" b="1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5D3118A-99E9-4881-B667-378526FD29A8}"/>
              </a:ext>
            </a:extLst>
          </p:cNvPr>
          <p:cNvSpPr/>
          <p:nvPr/>
        </p:nvSpPr>
        <p:spPr>
          <a:xfrm>
            <a:off x="251521" y="1939547"/>
            <a:ext cx="693130" cy="48134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Picture 10">
            <a:extLst>
              <a:ext uri="{FF2B5EF4-FFF2-40B4-BE49-F238E27FC236}">
                <a16:creationId xmlns:a16="http://schemas.microsoft.com/office/drawing/2014/main" id="{E0CF2B2A-5DFB-423D-8428-B316D0901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78" y="1968928"/>
            <a:ext cx="603572" cy="409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그림 63" descr="모니터, 스크린샷, 화면, 텔레비전이(가) 표시된 사진&#10;&#10;자동 생성된 설명">
            <a:extLst>
              <a:ext uri="{FF2B5EF4-FFF2-40B4-BE49-F238E27FC236}">
                <a16:creationId xmlns:a16="http://schemas.microsoft.com/office/drawing/2014/main" id="{C6603CB6-1E30-4C2B-BBDC-1A76E1E8BBA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895" y="1946433"/>
            <a:ext cx="1580281" cy="666899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F89CF46A-7E2C-40EE-837B-22B1D12350E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3879" y="1845197"/>
            <a:ext cx="1541692" cy="692914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4BCCC63D-BB30-4F4B-AA65-8276B92122F0}"/>
              </a:ext>
            </a:extLst>
          </p:cNvPr>
          <p:cNvSpPr/>
          <p:nvPr/>
        </p:nvSpPr>
        <p:spPr>
          <a:xfrm flipH="1">
            <a:off x="7270787" y="3136414"/>
            <a:ext cx="1695090" cy="164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WebSehll</a:t>
            </a:r>
            <a:endParaRPr lang="ko-KR" altLang="en-US" sz="105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모서리가 둥근 직사각형 107">
            <a:extLst>
              <a:ext uri="{FF2B5EF4-FFF2-40B4-BE49-F238E27FC236}">
                <a16:creationId xmlns:a16="http://schemas.microsoft.com/office/drawing/2014/main" id="{1B9C9696-7F1A-4F81-825B-F95843C9C9EB}"/>
              </a:ext>
            </a:extLst>
          </p:cNvPr>
          <p:cNvSpPr/>
          <p:nvPr/>
        </p:nvSpPr>
        <p:spPr>
          <a:xfrm>
            <a:off x="4610134" y="3032062"/>
            <a:ext cx="4376272" cy="967633"/>
          </a:xfrm>
          <a:prstGeom prst="roundRect">
            <a:avLst>
              <a:gd name="adj" fmla="val 0"/>
            </a:avLst>
          </a:prstGeom>
          <a:noFill/>
          <a:ln w="6350">
            <a:solidFill>
              <a:schemeClr val="accent1"/>
            </a:solidFill>
          </a:ln>
          <a:effectLst>
            <a:outerShdw blurRad="254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432000" rIns="108000" bIns="108000"/>
          <a:lstStyle/>
          <a:p>
            <a:pPr>
              <a:lnSpc>
                <a:spcPct val="120000"/>
              </a:lnSpc>
              <a:defRPr/>
            </a:pPr>
            <a:endParaRPr lang="ko-KR" altLang="en-US" sz="1100" spc="-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33">
            <a:extLst>
              <a:ext uri="{FF2B5EF4-FFF2-40B4-BE49-F238E27FC236}">
                <a16:creationId xmlns:a16="http://schemas.microsoft.com/office/drawing/2014/main" id="{58AE67A2-C3D0-4183-BF00-A739989C6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2192" y="3368753"/>
            <a:ext cx="2295303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88900" indent="-88900" defTabSz="282575">
              <a:lnSpc>
                <a:spcPct val="130000"/>
              </a:lnSpc>
              <a:buClr>
                <a:schemeClr val="tx1">
                  <a:lumMod val="75000"/>
                  <a:lumOff val="25000"/>
                </a:schemeClr>
              </a:buClr>
              <a:buFontTx/>
              <a:buChar char="•"/>
              <a:defRPr kumimoji="1" sz="11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282575" eaLnBrk="0" hangingPunct="0">
              <a:defRPr kumimoji="1" sz="800">
                <a:latin typeface="산돌고딕 M" pitchFamily="18" charset="-127"/>
                <a:ea typeface="산돌고딕 M" pitchFamily="18" charset="-127"/>
              </a:defRPr>
            </a:lvl2pPr>
            <a:lvl3pPr marL="1143000" indent="-228600" defTabSz="282575" eaLnBrk="0" hangingPunct="0">
              <a:defRPr kumimoji="1" sz="800">
                <a:latin typeface="산돌고딕 M" pitchFamily="18" charset="-127"/>
                <a:ea typeface="산돌고딕 M" pitchFamily="18" charset="-127"/>
              </a:defRPr>
            </a:lvl3pPr>
            <a:lvl4pPr marL="1600200" indent="-228600" defTabSz="282575" eaLnBrk="0" hangingPunct="0">
              <a:defRPr kumimoji="1" sz="800">
                <a:latin typeface="산돌고딕 M" pitchFamily="18" charset="-127"/>
                <a:ea typeface="산돌고딕 M" pitchFamily="18" charset="-127"/>
              </a:defRPr>
            </a:lvl4pPr>
            <a:lvl5pPr marL="2057400" indent="-228600" defTabSz="282575" eaLnBrk="0" hangingPunct="0">
              <a:defRPr kumimoji="1" sz="800">
                <a:latin typeface="산돌고딕 M" pitchFamily="18" charset="-127"/>
                <a:ea typeface="산돌고딕 M" pitchFamily="18" charset="-127"/>
              </a:defRPr>
            </a:lvl5pPr>
            <a:lvl6pPr marL="2514600" indent="-228600" algn="ctr" defTabSz="28257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latin typeface="산돌고딕 M" pitchFamily="18" charset="-127"/>
                <a:ea typeface="산돌고딕 M" pitchFamily="18" charset="-127"/>
              </a:defRPr>
            </a:lvl6pPr>
            <a:lvl7pPr marL="2971800" indent="-228600" algn="ctr" defTabSz="28257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latin typeface="산돌고딕 M" pitchFamily="18" charset="-127"/>
                <a:ea typeface="산돌고딕 M" pitchFamily="18" charset="-127"/>
              </a:defRPr>
            </a:lvl7pPr>
            <a:lvl8pPr marL="3429000" indent="-228600" algn="ctr" defTabSz="28257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latin typeface="산돌고딕 M" pitchFamily="18" charset="-127"/>
                <a:ea typeface="산돌고딕 M" pitchFamily="18" charset="-127"/>
              </a:defRPr>
            </a:lvl8pPr>
            <a:lvl9pPr marL="3886200" indent="-228600" algn="ctr" defTabSz="28257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latin typeface="산돌고딕 M" pitchFamily="18" charset="-127"/>
                <a:ea typeface="산돌고딕 M" pitchFamily="18" charset="-127"/>
              </a:defRPr>
            </a:lvl9pPr>
          </a:lstStyle>
          <a:p>
            <a:pPr>
              <a:lnSpc>
                <a:spcPct val="100000"/>
              </a:lnSpc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웹쉘 탐지 모니터링</a:t>
            </a:r>
            <a:endParaRPr lang="en-US" altLang="ko-KR" sz="900" b="1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pPr>
              <a:lnSpc>
                <a:spcPct val="100000"/>
              </a:lnSpc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파일 변경 탐지</a:t>
            </a:r>
            <a:endParaRPr lang="en-US" altLang="ko-KR" sz="900" b="1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pPr>
              <a:lnSpc>
                <a:spcPct val="100000"/>
              </a:lnSpc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파일 업로드 필터</a:t>
            </a:r>
            <a:endParaRPr lang="en-US" altLang="ko-KR" sz="900" b="1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pPr>
              <a:lnSpc>
                <a:spcPct val="100000"/>
              </a:lnSpc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악성 </a:t>
            </a:r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URL </a:t>
            </a: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통제</a:t>
            </a:r>
            <a:endParaRPr lang="en-US" altLang="ko-KR" sz="900" b="1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pPr marL="0" indent="0">
              <a:lnSpc>
                <a:spcPct val="100000"/>
              </a:lnSpc>
              <a:buClr>
                <a:prstClr val="black">
                  <a:lumMod val="75000"/>
                  <a:lumOff val="25000"/>
                </a:prstClr>
              </a:buClr>
              <a:buNone/>
            </a:pPr>
            <a:endParaRPr lang="en-US" altLang="ko-KR" sz="900" b="1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C657C78-EF5C-484B-B11B-D769AD753316}"/>
              </a:ext>
            </a:extLst>
          </p:cNvPr>
          <p:cNvSpPr/>
          <p:nvPr/>
        </p:nvSpPr>
        <p:spPr>
          <a:xfrm>
            <a:off x="4681403" y="3234618"/>
            <a:ext cx="693131" cy="46486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BD5A529C-F499-4A96-B2F6-886CFFD136F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376" y="3115737"/>
            <a:ext cx="1695461" cy="8449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id="{00665D56-C897-48B0-8A6A-E8CB62382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856" y="3264080"/>
            <a:ext cx="518352" cy="405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2" name="그룹 71">
            <a:extLst>
              <a:ext uri="{FF2B5EF4-FFF2-40B4-BE49-F238E27FC236}">
                <a16:creationId xmlns:a16="http://schemas.microsoft.com/office/drawing/2014/main" id="{07A65C42-747C-4640-BFAA-4340BFC59E8F}"/>
              </a:ext>
            </a:extLst>
          </p:cNvPr>
          <p:cNvGrpSpPr/>
          <p:nvPr/>
        </p:nvGrpSpPr>
        <p:grpSpPr>
          <a:xfrm>
            <a:off x="5439900" y="4400790"/>
            <a:ext cx="1736578" cy="874511"/>
            <a:chOff x="954440" y="654370"/>
            <a:chExt cx="2213380" cy="1419054"/>
          </a:xfrm>
        </p:grpSpPr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0A52B504-EBAC-4F91-9EB6-1CFE60936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440" y="654370"/>
              <a:ext cx="2086816" cy="1157048"/>
            </a:xfrm>
            <a:prstGeom prst="rect">
              <a:avLst/>
            </a:prstGeom>
          </p:spPr>
        </p:pic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08B4D308-8857-484E-B89D-5D2D51AC1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003" y="728108"/>
              <a:ext cx="2086817" cy="1345316"/>
            </a:xfrm>
            <a:prstGeom prst="rect">
              <a:avLst/>
            </a:prstGeom>
          </p:spPr>
        </p:pic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E06B8AA-4D32-4924-9EDD-5B6729CFA82A}"/>
              </a:ext>
            </a:extLst>
          </p:cNvPr>
          <p:cNvSpPr/>
          <p:nvPr/>
        </p:nvSpPr>
        <p:spPr>
          <a:xfrm flipH="1">
            <a:off x="7255311" y="4456686"/>
            <a:ext cx="1695090" cy="1683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S/W </a:t>
            </a:r>
            <a:r>
              <a:rPr lang="ko-KR" altLang="en-US" sz="1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보안 솔루션</a:t>
            </a:r>
          </a:p>
        </p:txBody>
      </p:sp>
      <p:sp>
        <p:nvSpPr>
          <p:cNvPr id="76" name="모서리가 둥근 직사각형 104">
            <a:extLst>
              <a:ext uri="{FF2B5EF4-FFF2-40B4-BE49-F238E27FC236}">
                <a16:creationId xmlns:a16="http://schemas.microsoft.com/office/drawing/2014/main" id="{3106B1BB-D51F-4E71-8171-E34A9E204098}"/>
              </a:ext>
            </a:extLst>
          </p:cNvPr>
          <p:cNvSpPr/>
          <p:nvPr/>
        </p:nvSpPr>
        <p:spPr>
          <a:xfrm>
            <a:off x="4610134" y="4296896"/>
            <a:ext cx="4376272" cy="1040316"/>
          </a:xfrm>
          <a:prstGeom prst="roundRect">
            <a:avLst>
              <a:gd name="adj" fmla="val 0"/>
            </a:avLst>
          </a:prstGeom>
          <a:noFill/>
          <a:ln w="6350">
            <a:solidFill>
              <a:schemeClr val="accent1"/>
            </a:solidFill>
          </a:ln>
          <a:effectLst>
            <a:outerShdw blurRad="254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432000" rIns="108000" bIns="108000"/>
          <a:lstStyle/>
          <a:p>
            <a:pPr>
              <a:lnSpc>
                <a:spcPct val="120000"/>
              </a:lnSpc>
              <a:defRPr/>
            </a:pPr>
            <a:endParaRPr lang="ko-KR" altLang="en-US" sz="1100" spc="-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2291B7E-CA4D-489B-B851-6054858C84BA}"/>
              </a:ext>
            </a:extLst>
          </p:cNvPr>
          <p:cNvSpPr/>
          <p:nvPr/>
        </p:nvSpPr>
        <p:spPr>
          <a:xfrm>
            <a:off x="4665927" y="4587414"/>
            <a:ext cx="693132" cy="46556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33">
            <a:extLst>
              <a:ext uri="{FF2B5EF4-FFF2-40B4-BE49-F238E27FC236}">
                <a16:creationId xmlns:a16="http://schemas.microsoft.com/office/drawing/2014/main" id="{34A1A6F4-4EE0-4E51-B6EC-225FE73A5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6206" y="4730426"/>
            <a:ext cx="213364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88900" indent="-88900" defTabSz="282575">
              <a:lnSpc>
                <a:spcPct val="130000"/>
              </a:lnSpc>
              <a:buClr>
                <a:schemeClr val="tx1">
                  <a:lumMod val="75000"/>
                  <a:lumOff val="25000"/>
                </a:schemeClr>
              </a:buClr>
              <a:buFontTx/>
              <a:buChar char="•"/>
              <a:defRPr kumimoji="1" sz="11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282575" eaLnBrk="0" hangingPunct="0">
              <a:defRPr kumimoji="1" sz="800">
                <a:latin typeface="산돌고딕 M" pitchFamily="18" charset="-127"/>
                <a:ea typeface="산돌고딕 M" pitchFamily="18" charset="-127"/>
              </a:defRPr>
            </a:lvl2pPr>
            <a:lvl3pPr marL="1143000" indent="-228600" defTabSz="282575" eaLnBrk="0" hangingPunct="0">
              <a:defRPr kumimoji="1" sz="800">
                <a:latin typeface="산돌고딕 M" pitchFamily="18" charset="-127"/>
                <a:ea typeface="산돌고딕 M" pitchFamily="18" charset="-127"/>
              </a:defRPr>
            </a:lvl3pPr>
            <a:lvl4pPr marL="1600200" indent="-228600" defTabSz="282575" eaLnBrk="0" hangingPunct="0">
              <a:defRPr kumimoji="1" sz="800">
                <a:latin typeface="산돌고딕 M" pitchFamily="18" charset="-127"/>
                <a:ea typeface="산돌고딕 M" pitchFamily="18" charset="-127"/>
              </a:defRPr>
            </a:lvl4pPr>
            <a:lvl5pPr marL="2057400" indent="-228600" defTabSz="282575" eaLnBrk="0" hangingPunct="0">
              <a:defRPr kumimoji="1" sz="800">
                <a:latin typeface="산돌고딕 M" pitchFamily="18" charset="-127"/>
                <a:ea typeface="산돌고딕 M" pitchFamily="18" charset="-127"/>
              </a:defRPr>
            </a:lvl5pPr>
            <a:lvl6pPr marL="2514600" indent="-228600" algn="ctr" defTabSz="28257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latin typeface="산돌고딕 M" pitchFamily="18" charset="-127"/>
                <a:ea typeface="산돌고딕 M" pitchFamily="18" charset="-127"/>
              </a:defRPr>
            </a:lvl6pPr>
            <a:lvl7pPr marL="2971800" indent="-228600" algn="ctr" defTabSz="28257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latin typeface="산돌고딕 M" pitchFamily="18" charset="-127"/>
                <a:ea typeface="산돌고딕 M" pitchFamily="18" charset="-127"/>
              </a:defRPr>
            </a:lvl7pPr>
            <a:lvl8pPr marL="3429000" indent="-228600" algn="ctr" defTabSz="28257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latin typeface="산돌고딕 M" pitchFamily="18" charset="-127"/>
                <a:ea typeface="산돌고딕 M" pitchFamily="18" charset="-127"/>
              </a:defRPr>
            </a:lvl8pPr>
            <a:lvl9pPr marL="3886200" indent="-228600" algn="ctr" defTabSz="28257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latin typeface="산돌고딕 M" pitchFamily="18" charset="-127"/>
                <a:ea typeface="산돌고딕 M" pitchFamily="18" charset="-127"/>
              </a:defRPr>
            </a:lvl9pPr>
          </a:lstStyle>
          <a:p>
            <a:pPr>
              <a:lnSpc>
                <a:spcPct val="100000"/>
              </a:lnSpc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설치형 </a:t>
            </a:r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IPS/</a:t>
            </a: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웹 방화벽 통합 관리 </a:t>
            </a:r>
            <a:endParaRPr lang="en-US" altLang="ko-KR" sz="900" b="1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pPr>
              <a:lnSpc>
                <a:spcPct val="100000"/>
              </a:lnSpc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보안정책 중앙 관리</a:t>
            </a:r>
            <a:endParaRPr lang="en-US" altLang="ko-KR" sz="900" b="1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pPr>
              <a:lnSpc>
                <a:spcPct val="100000"/>
              </a:lnSpc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보안 위협 모니터링</a:t>
            </a:r>
            <a:endParaRPr lang="en-US" altLang="ko-KR" sz="900" b="1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pic>
        <p:nvPicPr>
          <p:cNvPr id="79" name="Picture 4">
            <a:extLst>
              <a:ext uri="{FF2B5EF4-FFF2-40B4-BE49-F238E27FC236}">
                <a16:creationId xmlns:a16="http://schemas.microsoft.com/office/drawing/2014/main" id="{16F65406-7C70-4BF5-82A4-EAA8750E8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564" y="4647869"/>
            <a:ext cx="551778" cy="333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87F516B3-F1FD-4D3C-890E-AF0612801B94}"/>
              </a:ext>
            </a:extLst>
          </p:cNvPr>
          <p:cNvSpPr txBox="1"/>
          <p:nvPr/>
        </p:nvSpPr>
        <p:spPr>
          <a:xfrm>
            <a:off x="0" y="5746432"/>
            <a:ext cx="9144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다양한 솔루션의 이벤트를 조합하여 침해위협 및 장애상황에 대응</a:t>
            </a:r>
          </a:p>
        </p:txBody>
      </p:sp>
    </p:spTree>
    <p:extLst>
      <p:ext uri="{BB962C8B-B14F-4D97-AF65-F5344CB8AC3E}">
        <p14:creationId xmlns:p14="http://schemas.microsoft.com/office/powerpoint/2010/main" val="1319075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공공클라우드</a:t>
            </a:r>
            <a:r>
              <a:rPr lang="ko-KR" altLang="en-US" dirty="0"/>
              <a:t> 보안관제 프레임워크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4FE3CA-365B-43B6-A9A1-F6D073E38FC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 l="3333" r="1839"/>
          <a:stretch>
            <a:fillRect/>
          </a:stretch>
        </p:blipFill>
        <p:spPr bwMode="auto">
          <a:xfrm>
            <a:off x="-16476" y="4382986"/>
            <a:ext cx="9271000" cy="1194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2700" sx="1000" sy="1000" algn="ctr" rotWithShape="0">
              <a:srgbClr val="000000">
                <a:alpha val="71000"/>
              </a:srgbClr>
            </a:outerShdw>
            <a:reflection blurRad="6350" endPos="0" dir="5400000" sy="-100000" algn="bl" rotWithShape="0"/>
          </a:effectLst>
        </p:spPr>
      </p:pic>
      <p:sp>
        <p:nvSpPr>
          <p:cNvPr id="7" name="Rectangle 167">
            <a:extLst>
              <a:ext uri="{FF2B5EF4-FFF2-40B4-BE49-F238E27FC236}">
                <a16:creationId xmlns:a16="http://schemas.microsoft.com/office/drawing/2014/main" id="{A9B456EB-C982-40C6-98DD-4C74B2B8B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8173" y="2716038"/>
            <a:ext cx="1860550" cy="678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defPPr>
              <a:defRPr lang="ko-KR"/>
            </a:defPPr>
            <a:lvl1pPr marL="0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488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8977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8465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77953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7442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16930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86418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55907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 indent="-101600" algn="l">
              <a:lnSpc>
                <a:spcPct val="130000"/>
              </a:lnSpc>
              <a:buFontTx/>
              <a:buChar char="•"/>
            </a:pPr>
            <a:r>
              <a:rPr kumimoji="0"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지침 및 매뉴얼 제정</a:t>
            </a:r>
            <a:endParaRPr kumimoji="0"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1600" indent="-101600" algn="l">
              <a:lnSpc>
                <a:spcPct val="130000"/>
              </a:lnSpc>
              <a:buFontTx/>
              <a:buChar char="•"/>
            </a:pPr>
            <a:r>
              <a:rPr kumimoji="0"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정기 보고서 제공</a:t>
            </a:r>
            <a:endParaRPr kumimoji="0"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1600" indent="-101600" algn="l">
              <a:lnSpc>
                <a:spcPct val="130000"/>
              </a:lnSpc>
              <a:buFontTx/>
              <a:buChar char="•"/>
            </a:pPr>
            <a:r>
              <a:rPr kumimoji="0"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장애관리</a:t>
            </a:r>
            <a:r>
              <a:rPr kumimoji="0"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8" name="Rectangle 168">
            <a:extLst>
              <a:ext uri="{FF2B5EF4-FFF2-40B4-BE49-F238E27FC236}">
                <a16:creationId xmlns:a16="http://schemas.microsoft.com/office/drawing/2014/main" id="{E2DFA498-4179-419C-8BCA-7A9684F3D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4318" y="1374046"/>
            <a:ext cx="2265363" cy="6780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defPPr>
              <a:defRPr lang="ko-KR"/>
            </a:defPPr>
            <a:lvl1pPr marL="0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488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8977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8465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77953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7442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16930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86418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55907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 indent="-101600" algn="l">
              <a:lnSpc>
                <a:spcPct val="130000"/>
              </a:lnSpc>
              <a:buFontTx/>
              <a:buChar char="•"/>
            </a:pPr>
            <a:r>
              <a:rPr kumimoji="0"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취약점 점검 및 모의해킹</a:t>
            </a:r>
          </a:p>
          <a:p>
            <a:pPr marL="101600" indent="-101600" algn="l">
              <a:lnSpc>
                <a:spcPct val="130000"/>
              </a:lnSpc>
              <a:buFontTx/>
              <a:buChar char="•"/>
            </a:pPr>
            <a:r>
              <a:rPr kumimoji="0"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정보보호동향  제공</a:t>
            </a:r>
            <a:endParaRPr kumimoji="0"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1600" indent="-101600" algn="l">
              <a:lnSpc>
                <a:spcPct val="130000"/>
              </a:lnSpc>
              <a:buFontTx/>
              <a:buChar char="•"/>
            </a:pPr>
            <a:r>
              <a:rPr kumimoji="0"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신규 취약점 권고</a:t>
            </a:r>
            <a:endParaRPr kumimoji="0"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68">
            <a:extLst>
              <a:ext uri="{FF2B5EF4-FFF2-40B4-BE49-F238E27FC236}">
                <a16:creationId xmlns:a16="http://schemas.microsoft.com/office/drawing/2014/main" id="{2F7AF905-09AA-43F9-85B8-B1E1BABC8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880" y="2796221"/>
            <a:ext cx="2265363" cy="678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defPPr>
              <a:defRPr lang="ko-KR"/>
            </a:defPPr>
            <a:lvl1pPr marL="0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488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8977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8465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77953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7442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16930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86418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55907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 indent="-101600" algn="l">
              <a:lnSpc>
                <a:spcPct val="130000"/>
              </a:lnSpc>
              <a:buFontTx/>
              <a:buChar char="•"/>
            </a:pPr>
            <a:r>
              <a:rPr kumimoji="0"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보안 이벤트 </a:t>
            </a:r>
            <a:r>
              <a:rPr kumimoji="0"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수집</a:t>
            </a:r>
            <a:r>
              <a:rPr kumimoji="0"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101600" indent="-101600" algn="l">
              <a:lnSpc>
                <a:spcPct val="130000"/>
              </a:lnSpc>
              <a:buFontTx/>
              <a:buChar char="•"/>
            </a:pPr>
            <a:r>
              <a:rPr kumimoji="0"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침해사고 탐지 </a:t>
            </a:r>
          </a:p>
          <a:p>
            <a:pPr marL="101600" indent="-101600" algn="l">
              <a:lnSpc>
                <a:spcPct val="130000"/>
              </a:lnSpc>
              <a:buFontTx/>
              <a:buChar char="•"/>
            </a:pPr>
            <a:r>
              <a:rPr kumimoji="0"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위협이벤트 경보 설정 </a:t>
            </a:r>
          </a:p>
        </p:txBody>
      </p:sp>
      <p:sp>
        <p:nvSpPr>
          <p:cNvPr id="10" name="Oval 147">
            <a:extLst>
              <a:ext uri="{FF2B5EF4-FFF2-40B4-BE49-F238E27FC236}">
                <a16:creationId xmlns:a16="http://schemas.microsoft.com/office/drawing/2014/main" id="{FFDDD7F5-986B-4ACE-AFF0-17D3D8A06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999" y="2366569"/>
            <a:ext cx="2498725" cy="2584450"/>
          </a:xfrm>
          <a:prstGeom prst="ellipse">
            <a:avLst/>
          </a:prstGeom>
          <a:noFill/>
          <a:ln w="28575" cap="rnd">
            <a:solidFill>
              <a:srgbClr val="DEE0E3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488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8977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8465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77953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7442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16930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86418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55907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endParaRPr lang="ko-KR" altLang="en-US" sz="1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Oval 148">
            <a:extLst>
              <a:ext uri="{FF2B5EF4-FFF2-40B4-BE49-F238E27FC236}">
                <a16:creationId xmlns:a16="http://schemas.microsoft.com/office/drawing/2014/main" id="{B74C11C1-0A13-407F-8409-89A205D3C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974" y="2157019"/>
            <a:ext cx="2898775" cy="3005138"/>
          </a:xfrm>
          <a:prstGeom prst="ellipse">
            <a:avLst/>
          </a:prstGeom>
          <a:noFill/>
          <a:ln w="38100">
            <a:solidFill>
              <a:srgbClr val="DEE0E3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488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8977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8465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77953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7442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16930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86418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55907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endParaRPr lang="ko-KR" altLang="en-US" sz="1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C5922C5-6C7D-4737-B07E-0D103BACD45E}"/>
              </a:ext>
            </a:extLst>
          </p:cNvPr>
          <p:cNvGrpSpPr>
            <a:grpSpLocks/>
          </p:cNvGrpSpPr>
          <p:nvPr/>
        </p:nvGrpSpPr>
        <p:grpSpPr bwMode="auto">
          <a:xfrm>
            <a:off x="3826863" y="2941243"/>
            <a:ext cx="1414462" cy="1414463"/>
            <a:chOff x="5371793" y="2030309"/>
            <a:chExt cx="1157087" cy="1157088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A380A45-6A0B-485C-A0F5-32E0F55FB843}"/>
                </a:ext>
              </a:extLst>
            </p:cNvPr>
            <p:cNvSpPr/>
            <p:nvPr/>
          </p:nvSpPr>
          <p:spPr>
            <a:xfrm>
              <a:off x="5371793" y="2030309"/>
              <a:ext cx="1157087" cy="115708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CBCBCB">
                  <a:alpha val="59000"/>
                </a:srgbClr>
              </a:solidFill>
            </a:ln>
            <a:effectLst>
              <a:outerShdw blurRad="25400" dir="15480000" rotWithShape="0">
                <a:prstClr val="black">
                  <a:alpha val="23000"/>
                </a:prstClr>
              </a:outerShdw>
            </a:effectLst>
          </p:spPr>
          <p:txBody>
            <a:bodyPr lIns="36000" tIns="0" rIns="36000" bIns="0" anchor="ctr"/>
            <a:lstStyle>
              <a:defPPr>
                <a:defRPr lang="ko-KR"/>
              </a:defPPr>
              <a:lvl1pPr marL="0" algn="l" defTabSz="1138977" rtl="0" eaLnBrk="1" latinLnBrk="1" hangingPunct="1"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9488" algn="l" defTabSz="1138977" rtl="0" eaLnBrk="1" latinLnBrk="1" hangingPunct="1"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38977" algn="l" defTabSz="1138977" rtl="0" eaLnBrk="1" latinLnBrk="1" hangingPunct="1"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08465" algn="l" defTabSz="1138977" rtl="0" eaLnBrk="1" latinLnBrk="1" hangingPunct="1"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77953" algn="l" defTabSz="1138977" rtl="0" eaLnBrk="1" latinLnBrk="1" hangingPunct="1"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47442" algn="l" defTabSz="1138977" rtl="0" eaLnBrk="1" latinLnBrk="1" hangingPunct="1"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416930" algn="l" defTabSz="1138977" rtl="0" eaLnBrk="1" latinLnBrk="1" hangingPunct="1"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86418" algn="l" defTabSz="1138977" rtl="0" eaLnBrk="1" latinLnBrk="1" hangingPunct="1"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555907" algn="l" defTabSz="1138977" rtl="0" eaLnBrk="1" latinLnBrk="1" hangingPunct="1"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65B3C6C5-4228-4B95-B513-F1D8777DC93B}"/>
                </a:ext>
              </a:extLst>
            </p:cNvPr>
            <p:cNvSpPr/>
            <p:nvPr/>
          </p:nvSpPr>
          <p:spPr>
            <a:xfrm>
              <a:off x="5455424" y="2113944"/>
              <a:ext cx="989826" cy="989822"/>
            </a:xfrm>
            <a:prstGeom prst="ellipse">
              <a:avLst/>
            </a:prstGeom>
            <a:solidFill>
              <a:schemeClr val="bg1"/>
            </a:solidFill>
            <a:ln w="50800">
              <a:gradFill flip="none" rotWithShape="1">
                <a:gsLst>
                  <a:gs pos="50000">
                    <a:srgbClr val="1865A4"/>
                  </a:gs>
                  <a:gs pos="49000">
                    <a:srgbClr val="5A97CE"/>
                  </a:gs>
                </a:gsLst>
                <a:lin ang="2700000" scaled="1"/>
                <a:tileRect/>
              </a:gradFill>
            </a:ln>
            <a:effectLst>
              <a:innerShdw blurRad="114300" dir="17580000">
                <a:schemeClr val="bg1">
                  <a:lumMod val="75000"/>
                  <a:alpha val="49000"/>
                </a:schemeClr>
              </a:innerShdw>
            </a:effectLst>
          </p:spPr>
          <p:txBody>
            <a:bodyPr wrap="none" lIns="0" tIns="36000" rIns="0" bIns="0" anchor="ctr"/>
            <a:lstStyle>
              <a:defPPr>
                <a:defRPr lang="ko-KR"/>
              </a:defPPr>
              <a:lvl1pPr marL="0" algn="l" defTabSz="1138977" rtl="0" eaLnBrk="1" latinLnBrk="1" hangingPunct="1"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9488" algn="l" defTabSz="1138977" rtl="0" eaLnBrk="1" latinLnBrk="1" hangingPunct="1"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38977" algn="l" defTabSz="1138977" rtl="0" eaLnBrk="1" latinLnBrk="1" hangingPunct="1"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08465" algn="l" defTabSz="1138977" rtl="0" eaLnBrk="1" latinLnBrk="1" hangingPunct="1"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77953" algn="l" defTabSz="1138977" rtl="0" eaLnBrk="1" latinLnBrk="1" hangingPunct="1"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47442" algn="l" defTabSz="1138977" rtl="0" eaLnBrk="1" latinLnBrk="1" hangingPunct="1"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416930" algn="l" defTabSz="1138977" rtl="0" eaLnBrk="1" latinLnBrk="1" hangingPunct="1"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86418" algn="l" defTabSz="1138977" rtl="0" eaLnBrk="1" latinLnBrk="1" hangingPunct="1"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555907" algn="l" defTabSz="1138977" rtl="0" eaLnBrk="1" latinLnBrk="1" hangingPunct="1"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ko-KR" altLang="en-US" sz="1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보안관제</a:t>
              </a:r>
            </a:p>
            <a:p>
              <a:pPr algn="ctr">
                <a:lnSpc>
                  <a:spcPct val="120000"/>
                </a:lnSpc>
              </a:pPr>
              <a:r>
                <a:rPr lang="ko-KR" altLang="en-US" sz="1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프로세스</a:t>
              </a:r>
            </a:p>
          </p:txBody>
        </p:sp>
      </p:grpSp>
      <p:sp>
        <p:nvSpPr>
          <p:cNvPr id="15" name="타원 14">
            <a:extLst>
              <a:ext uri="{FF2B5EF4-FFF2-40B4-BE49-F238E27FC236}">
                <a16:creationId xmlns:a16="http://schemas.microsoft.com/office/drawing/2014/main" id="{E48D70CE-C5DB-402C-AEF9-BEFCE899D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5162" y="2671369"/>
            <a:ext cx="906463" cy="908050"/>
          </a:xfrm>
          <a:prstGeom prst="ellipse">
            <a:avLst/>
          </a:prstGeom>
          <a:solidFill>
            <a:srgbClr val="779DCB"/>
          </a:solidFill>
          <a:ln w="76200">
            <a:solidFill>
              <a:srgbClr val="779DCB">
                <a:alpha val="39999"/>
              </a:srgbClr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488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8977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8465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77953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7442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16930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86418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55907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lang="en-US" altLang="ko-KR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A0F58BB-F0DB-4E13-BE6B-675C55AB5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274" y="1764906"/>
            <a:ext cx="908050" cy="906463"/>
          </a:xfrm>
          <a:prstGeom prst="ellipse">
            <a:avLst/>
          </a:prstGeom>
          <a:solidFill>
            <a:srgbClr val="779DCB"/>
          </a:solidFill>
          <a:ln w="76200">
            <a:solidFill>
              <a:srgbClr val="779DCB">
                <a:alpha val="39999"/>
              </a:srgbClr>
            </a:solidFill>
            <a:round/>
            <a:headEnd/>
            <a:tailEnd/>
          </a:ln>
          <a:effectLst>
            <a:outerShdw sx="1000" sy="1000" algn="ctr" rotWithShape="0">
              <a:srgbClr val="000000"/>
            </a:outerShdw>
          </a:effectLst>
        </p:spPr>
        <p:txBody>
          <a:bodyPr lIns="0" tIns="0" rIns="0" bIns="0" anchor="ctr"/>
          <a:lstStyle>
            <a:defPPr>
              <a:defRPr lang="ko-KR"/>
            </a:defPPr>
            <a:lvl1pPr marL="0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488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8977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8465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77953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7442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16930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86418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55907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예방</a:t>
            </a:r>
            <a:endParaRPr lang="en-US" altLang="ko-KR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3BF3FE3-3B0C-465E-B11D-CD8A7521D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8888" y="4287444"/>
            <a:ext cx="908050" cy="908050"/>
          </a:xfrm>
          <a:prstGeom prst="ellipse">
            <a:avLst/>
          </a:prstGeom>
          <a:solidFill>
            <a:srgbClr val="779DCB"/>
          </a:solidFill>
          <a:ln w="76200">
            <a:solidFill>
              <a:srgbClr val="779DCB">
                <a:alpha val="39999"/>
              </a:srgbClr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488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8977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8465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77953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7442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16930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86418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55907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endParaRPr lang="en-US" altLang="ko-KR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381F08A-4711-4E8E-BC49-5F88D3C72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1324" y="2671369"/>
            <a:ext cx="906463" cy="908050"/>
          </a:xfrm>
          <a:prstGeom prst="ellipse">
            <a:avLst/>
          </a:prstGeom>
          <a:solidFill>
            <a:srgbClr val="779DCB"/>
          </a:solidFill>
          <a:ln w="76200">
            <a:solidFill>
              <a:srgbClr val="779DCB">
                <a:alpha val="39999"/>
              </a:srgbClr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488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8977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8465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77953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7442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16930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86418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55907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탐지</a:t>
            </a:r>
            <a:endParaRPr lang="en-US" altLang="ko-KR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3E8E633-C0B7-497D-9911-B8532373D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718" y="4307609"/>
            <a:ext cx="908050" cy="908050"/>
          </a:xfrm>
          <a:prstGeom prst="ellipse">
            <a:avLst/>
          </a:prstGeom>
          <a:solidFill>
            <a:srgbClr val="779DCB"/>
          </a:solidFill>
          <a:ln w="76200">
            <a:solidFill>
              <a:srgbClr val="779DCB">
                <a:alpha val="39999"/>
              </a:srgbClr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488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8977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8465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77953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7442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16930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86418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55907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  <a:endParaRPr lang="en-US" altLang="ko-KR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</a:t>
            </a:r>
          </a:p>
        </p:txBody>
      </p:sp>
      <p:pic>
        <p:nvPicPr>
          <p:cNvPr id="20" name="Picture 85" descr="a00017">
            <a:extLst>
              <a:ext uri="{FF2B5EF4-FFF2-40B4-BE49-F238E27FC236}">
                <a16:creationId xmlns:a16="http://schemas.microsoft.com/office/drawing/2014/main" id="{AA3F35E3-3BD4-40B1-9654-E922AA706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 rot="21420910" flipH="1">
            <a:off x="2802924" y="3404794"/>
            <a:ext cx="43497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85" descr="a00017">
            <a:extLst>
              <a:ext uri="{FF2B5EF4-FFF2-40B4-BE49-F238E27FC236}">
                <a16:creationId xmlns:a16="http://schemas.microsoft.com/office/drawing/2014/main" id="{E66A8C80-7CB2-4520-A506-AD8EA174D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 rot="16361147" flipH="1">
            <a:off x="4284062" y="4831956"/>
            <a:ext cx="43497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85" descr="a00017">
            <a:extLst>
              <a:ext uri="{FF2B5EF4-FFF2-40B4-BE49-F238E27FC236}">
                <a16:creationId xmlns:a16="http://schemas.microsoft.com/office/drawing/2014/main" id="{7A5208F4-4BC5-452E-A9C5-AD8B8365C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 rot="11702189" flipH="1">
            <a:off x="5804887" y="3644506"/>
            <a:ext cx="434975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85" descr="a00017">
            <a:extLst>
              <a:ext uri="{FF2B5EF4-FFF2-40B4-BE49-F238E27FC236}">
                <a16:creationId xmlns:a16="http://schemas.microsoft.com/office/drawing/2014/main" id="{D5CE8054-5EDE-475A-A267-5563BA579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 rot="8577837" flipH="1">
            <a:off x="5412774" y="2115744"/>
            <a:ext cx="436563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85" descr="a00017">
            <a:extLst>
              <a:ext uri="{FF2B5EF4-FFF2-40B4-BE49-F238E27FC236}">
                <a16:creationId xmlns:a16="http://schemas.microsoft.com/office/drawing/2014/main" id="{5C00430D-7479-4823-AFC2-3CD0B774C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 rot="3998689" flipH="1">
            <a:off x="3495074" y="1882381"/>
            <a:ext cx="434975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AutoShape 224">
            <a:extLst>
              <a:ext uri="{FF2B5EF4-FFF2-40B4-BE49-F238E27FC236}">
                <a16:creationId xmlns:a16="http://schemas.microsoft.com/office/drawing/2014/main" id="{E950F7CB-F83B-43C1-9F35-20CEED520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24" y="1255219"/>
            <a:ext cx="8851900" cy="4347561"/>
          </a:xfrm>
          <a:prstGeom prst="roundRect">
            <a:avLst>
              <a:gd name="adj" fmla="val 1019"/>
            </a:avLst>
          </a:prstGeom>
          <a:noFill/>
          <a:ln w="19050" algn="ctr">
            <a:solidFill>
              <a:srgbClr val="5E8BC2"/>
            </a:solidFill>
            <a:round/>
            <a:headEnd/>
            <a:tailEnd/>
          </a:ln>
        </p:spPr>
        <p:txBody>
          <a:bodyPr tIns="234000" rIns="72000"/>
          <a:lstStyle>
            <a:defPPr>
              <a:defRPr lang="ko-KR"/>
            </a:defPPr>
            <a:lvl1pPr marL="0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488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8977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8465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77953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7442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16930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86418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55907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-85725" algn="l">
              <a:lnSpc>
                <a:spcPct val="130000"/>
              </a:lnSpc>
              <a:spcBef>
                <a:spcPts val="238"/>
              </a:spcBef>
            </a:pP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Rectangle 165">
            <a:extLst>
              <a:ext uri="{FF2B5EF4-FFF2-40B4-BE49-F238E27FC236}">
                <a16:creationId xmlns:a16="http://schemas.microsoft.com/office/drawing/2014/main" id="{C2E7FBB9-44A5-42B1-A452-4B099F3E3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601" y="4402465"/>
            <a:ext cx="2811462" cy="678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defPPr>
              <a:defRPr lang="ko-KR"/>
            </a:defPPr>
            <a:lvl1pPr marL="0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488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8977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8465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77953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7442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16930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86418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55907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 indent="-101600">
              <a:lnSpc>
                <a:spcPct val="130000"/>
              </a:lnSpc>
              <a:buFontTx/>
              <a:buChar char="•"/>
            </a:pPr>
            <a:r>
              <a:rPr kumimoji="0"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보안장비 차단</a:t>
            </a:r>
          </a:p>
          <a:p>
            <a:pPr marL="101600" indent="-101600" algn="l">
              <a:lnSpc>
                <a:spcPct val="130000"/>
              </a:lnSpc>
              <a:buFontTx/>
              <a:buChar char="•"/>
            </a:pPr>
            <a:r>
              <a:rPr kumimoji="0"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상황전파 </a:t>
            </a:r>
            <a:endParaRPr kumimoji="0"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1600" indent="-101600" algn="l">
              <a:lnSpc>
                <a:spcPct val="130000"/>
              </a:lnSpc>
              <a:buFontTx/>
              <a:buChar char="•"/>
            </a:pPr>
            <a:r>
              <a:rPr kumimoji="0"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장애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침해사고 보고 등</a:t>
            </a:r>
          </a:p>
        </p:txBody>
      </p:sp>
      <p:sp>
        <p:nvSpPr>
          <p:cNvPr id="27" name="Rectangle 167">
            <a:extLst>
              <a:ext uri="{FF2B5EF4-FFF2-40B4-BE49-F238E27FC236}">
                <a16:creationId xmlns:a16="http://schemas.microsoft.com/office/drawing/2014/main" id="{8005C7DC-FB1A-4B23-8F81-C4755537A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492" y="4460816"/>
            <a:ext cx="1860550" cy="678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defPPr>
              <a:defRPr lang="ko-KR"/>
            </a:defPPr>
            <a:lvl1pPr marL="0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488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8977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8465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77953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7442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16930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86418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55907" algn="l" defTabSz="1138977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 indent="-101600" algn="l">
              <a:lnSpc>
                <a:spcPct val="130000"/>
              </a:lnSpc>
              <a:buFontTx/>
              <a:buChar char="•"/>
            </a:pPr>
            <a:r>
              <a:rPr kumimoji="0"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이벤트 초동분석</a:t>
            </a:r>
            <a:endParaRPr kumimoji="0"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1600" indent="-101600" algn="l">
              <a:lnSpc>
                <a:spcPct val="130000"/>
              </a:lnSpc>
              <a:buFontTx/>
              <a:buChar char="•"/>
            </a:pPr>
            <a:r>
              <a:rPr kumimoji="0"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작업 및 운영상태관리</a:t>
            </a:r>
            <a:endParaRPr kumimoji="0"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1600" indent="-101600" algn="l">
              <a:lnSpc>
                <a:spcPct val="130000"/>
              </a:lnSpc>
              <a:buFontTx/>
              <a:buChar char="•"/>
            </a:pPr>
            <a:r>
              <a:rPr kumimoji="0"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침해사고분석</a:t>
            </a:r>
            <a:endParaRPr kumimoji="0"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591D7E-F2CE-4979-872D-6B40B2280444}"/>
              </a:ext>
            </a:extLst>
          </p:cNvPr>
          <p:cNvSpPr txBox="1"/>
          <p:nvPr/>
        </p:nvSpPr>
        <p:spPr>
          <a:xfrm>
            <a:off x="130410" y="5858287"/>
            <a:ext cx="8929260" cy="325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예방</a:t>
            </a:r>
            <a:r>
              <a:rPr kumimoji="0"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탐지</a:t>
            </a:r>
            <a:r>
              <a:rPr kumimoji="0"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kumimoji="0"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  <a:r>
              <a:rPr kumimoji="0"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kumimoji="0"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 등 </a:t>
            </a:r>
            <a:r>
              <a:rPr kumimoji="0"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kumimoji="0"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단계의 방법론을 기반으로 신속한 탐지와 대응을 통해  관제서비스를 제공</a:t>
            </a:r>
          </a:p>
        </p:txBody>
      </p:sp>
    </p:spTree>
    <p:extLst>
      <p:ext uri="{BB962C8B-B14F-4D97-AF65-F5344CB8AC3E}">
        <p14:creationId xmlns:p14="http://schemas.microsoft.com/office/powerpoint/2010/main" val="4274930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1251AF-09E9-45E0-A4F2-9AB3DD7E9A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공공클라우드</a:t>
            </a:r>
            <a:r>
              <a:rPr lang="ko-KR" altLang="en-US" dirty="0"/>
              <a:t> 보안관제 운영 솔루션 </a:t>
            </a:r>
            <a:r>
              <a:rPr lang="en-US" altLang="ko-KR" dirty="0"/>
              <a:t>(</a:t>
            </a:r>
            <a:r>
              <a:rPr lang="ko-KR" altLang="en-US" dirty="0"/>
              <a:t>모니터링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596691-5185-425A-B296-9C665821B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133" y="743339"/>
            <a:ext cx="6004741" cy="36436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E32E12-E840-4196-920E-2E0F8F2B3961}"/>
              </a:ext>
            </a:extLst>
          </p:cNvPr>
          <p:cNvSpPr txBox="1"/>
          <p:nvPr/>
        </p:nvSpPr>
        <p:spPr>
          <a:xfrm>
            <a:off x="2934371" y="6534356"/>
            <a:ext cx="3275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err="1"/>
              <a:t>Observium</a:t>
            </a:r>
            <a:r>
              <a:rPr lang="ko-KR" altLang="en-US" sz="1100" b="1" dirty="0"/>
              <a:t> 솔루션을 통해 트래픽 모니터링 진행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B3C7645-A275-48A9-B493-4A0BF4EE4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16" y="4692140"/>
            <a:ext cx="7719374" cy="1842216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83412EB4-1085-4E4B-9593-62979F2F144B}"/>
              </a:ext>
            </a:extLst>
          </p:cNvPr>
          <p:cNvSpPr txBox="1"/>
          <p:nvPr/>
        </p:nvSpPr>
        <p:spPr>
          <a:xfrm>
            <a:off x="2721172" y="4360822"/>
            <a:ext cx="37016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보안 관제 장비의 </a:t>
            </a:r>
            <a:r>
              <a:rPr lang="en-US" altLang="ko-KR" sz="1100" b="1" dirty="0"/>
              <a:t>TMS</a:t>
            </a:r>
            <a:r>
              <a:rPr lang="ko-KR" altLang="en-US" sz="1100" b="1" dirty="0"/>
              <a:t>를 통해 리소스 등 모니터링 진행</a:t>
            </a:r>
          </a:p>
        </p:txBody>
      </p:sp>
    </p:spTree>
    <p:extLst>
      <p:ext uri="{BB962C8B-B14F-4D97-AF65-F5344CB8AC3E}">
        <p14:creationId xmlns:p14="http://schemas.microsoft.com/office/powerpoint/2010/main" val="91721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5CEA51-165C-4E02-A15E-7F6B2F1413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g</a:t>
            </a:r>
            <a:r>
              <a:rPr lang="ko-KR" altLang="en-US" dirty="0"/>
              <a:t>클라우드 장애 알림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3A8C44-634D-4FD6-BFA6-482C35ED902F}"/>
              </a:ext>
            </a:extLst>
          </p:cNvPr>
          <p:cNvSpPr/>
          <p:nvPr/>
        </p:nvSpPr>
        <p:spPr>
          <a:xfrm>
            <a:off x="0" y="5980547"/>
            <a:ext cx="9144000" cy="544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778035-C783-4500-B609-5AC7BC409874}"/>
              </a:ext>
            </a:extLst>
          </p:cNvPr>
          <p:cNvSpPr txBox="1"/>
          <p:nvPr/>
        </p:nvSpPr>
        <p:spPr>
          <a:xfrm>
            <a:off x="0" y="5979459"/>
            <a:ext cx="8171890" cy="531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클라우드 장애 알림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SMS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발송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장애 공지 내용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 아이디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장애 시간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장애 증상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장애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VM,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장애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영향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장애 원인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권고 사항 등 포함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18" name="그림 17" descr="테이블이(가) 표시된 사진&#10;&#10;자동 생성된 설명">
            <a:extLst>
              <a:ext uri="{FF2B5EF4-FFF2-40B4-BE49-F238E27FC236}">
                <a16:creationId xmlns:a16="http://schemas.microsoft.com/office/drawing/2014/main" id="{77E58C1A-21C7-44C4-A2E8-F399043E9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2" y="1037690"/>
            <a:ext cx="8986276" cy="446164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14065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1251AF-09E9-45E0-A4F2-9AB3DD7E9A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공공클라우드</a:t>
            </a:r>
            <a:r>
              <a:rPr lang="ko-KR" altLang="en-US" dirty="0"/>
              <a:t> 관리콘솔 </a:t>
            </a:r>
            <a:r>
              <a:rPr lang="en-US" altLang="ko-KR" dirty="0"/>
              <a:t>– </a:t>
            </a:r>
            <a:r>
              <a:rPr lang="ko-KR" altLang="en-US" dirty="0"/>
              <a:t>모니터링 메뉴 </a:t>
            </a:r>
            <a:r>
              <a:rPr lang="en-US" altLang="ko-KR" dirty="0"/>
              <a:t>&gt; </a:t>
            </a:r>
            <a:r>
              <a:rPr lang="ko-KR" altLang="en-US" dirty="0"/>
              <a:t>알람 설정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2F3B2CD-CAE2-44D8-BC94-CDFCCF2D798B}"/>
              </a:ext>
            </a:extLst>
          </p:cNvPr>
          <p:cNvSpPr/>
          <p:nvPr/>
        </p:nvSpPr>
        <p:spPr>
          <a:xfrm>
            <a:off x="0" y="5777793"/>
            <a:ext cx="9144000" cy="10095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42D4AB1-0D7A-4F82-A6F3-10D9D276BBCA}"/>
              </a:ext>
            </a:extLst>
          </p:cNvPr>
          <p:cNvSpPr txBox="1"/>
          <p:nvPr/>
        </p:nvSpPr>
        <p:spPr>
          <a:xfrm>
            <a:off x="0" y="5777793"/>
            <a:ext cx="8171890" cy="993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서버별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모니터링 알람 기능 제공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알람 기준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웹방화벽 등 고객이 이용하고 있는 보안관제 서비스 임계치 초과 및 불안정 상태 감지 시 알람 발송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알림 방법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메일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/SMS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 가능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알림 수신 시간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반복 횟수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수신자 선택 가능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BE3E5E0-4DD9-4503-BC99-6FB275281496}"/>
              </a:ext>
            </a:extLst>
          </p:cNvPr>
          <p:cNvGrpSpPr/>
          <p:nvPr/>
        </p:nvGrpSpPr>
        <p:grpSpPr>
          <a:xfrm>
            <a:off x="1835696" y="692696"/>
            <a:ext cx="5645801" cy="5016702"/>
            <a:chOff x="1878527" y="673355"/>
            <a:chExt cx="5386943" cy="4700162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1A717A1D-9D41-4144-B997-8B99CFBBC0E5}"/>
                </a:ext>
              </a:extLst>
            </p:cNvPr>
            <p:cNvGrpSpPr/>
            <p:nvPr/>
          </p:nvGrpSpPr>
          <p:grpSpPr>
            <a:xfrm>
              <a:off x="1878527" y="673355"/>
              <a:ext cx="5386943" cy="4700162"/>
              <a:chOff x="1878527" y="673355"/>
              <a:chExt cx="5386943" cy="4700162"/>
            </a:xfrm>
          </p:grpSpPr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2F0CCD30-BCAC-4DEC-B6B5-63C39CF6B6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78527" y="673355"/>
                <a:ext cx="5386943" cy="4700162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</p:pic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0430D2BF-1BE0-4377-BCA9-D79973C1359B}"/>
                  </a:ext>
                </a:extLst>
              </p:cNvPr>
              <p:cNvSpPr/>
              <p:nvPr/>
            </p:nvSpPr>
            <p:spPr>
              <a:xfrm>
                <a:off x="3369072" y="4349750"/>
                <a:ext cx="432048" cy="631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1D78CDF7-8245-4DEE-B36A-D42564C83B67}"/>
                  </a:ext>
                </a:extLst>
              </p:cNvPr>
              <p:cNvSpPr/>
              <p:nvPr/>
            </p:nvSpPr>
            <p:spPr>
              <a:xfrm>
                <a:off x="3245247" y="4492625"/>
                <a:ext cx="432048" cy="631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F9F6AB11-562B-444C-97E4-B415E84341AC}"/>
                  </a:ext>
                </a:extLst>
              </p:cNvPr>
              <p:cNvSpPr/>
              <p:nvPr/>
            </p:nvSpPr>
            <p:spPr>
              <a:xfrm>
                <a:off x="3286522" y="4625975"/>
                <a:ext cx="432048" cy="631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1A0B5C24-3024-4533-A876-290F194C6C1A}"/>
                  </a:ext>
                </a:extLst>
              </p:cNvPr>
              <p:cNvSpPr/>
              <p:nvPr/>
            </p:nvSpPr>
            <p:spPr>
              <a:xfrm>
                <a:off x="3289697" y="4752975"/>
                <a:ext cx="432048" cy="631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EBDA791B-77A5-4418-814D-6296DC378C0E}"/>
                  </a:ext>
                </a:extLst>
              </p:cNvPr>
              <p:cNvSpPr/>
              <p:nvPr/>
            </p:nvSpPr>
            <p:spPr>
              <a:xfrm>
                <a:off x="5121672" y="4337050"/>
                <a:ext cx="432048" cy="631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645D1C55-F328-45DF-A844-9A13DE9D69AB}"/>
                  </a:ext>
                </a:extLst>
              </p:cNvPr>
              <p:cNvSpPr/>
              <p:nvPr/>
            </p:nvSpPr>
            <p:spPr>
              <a:xfrm>
                <a:off x="5118497" y="4492625"/>
                <a:ext cx="432048" cy="631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7D276E5F-9464-4F6A-AADB-650BA9B87B73}"/>
                  </a:ext>
                </a:extLst>
              </p:cNvPr>
              <p:cNvSpPr/>
              <p:nvPr/>
            </p:nvSpPr>
            <p:spPr>
              <a:xfrm>
                <a:off x="5118497" y="4619625"/>
                <a:ext cx="432048" cy="631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F3B87525-C015-4326-9C3C-B562EE73F14C}"/>
                  </a:ext>
                </a:extLst>
              </p:cNvPr>
              <p:cNvSpPr/>
              <p:nvPr/>
            </p:nvSpPr>
            <p:spPr>
              <a:xfrm>
                <a:off x="5115322" y="4775200"/>
                <a:ext cx="432048" cy="631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B7AD4440-8F28-4C03-A7F3-5478C68DD76C}"/>
                  </a:ext>
                </a:extLst>
              </p:cNvPr>
              <p:cNvSpPr/>
              <p:nvPr/>
            </p:nvSpPr>
            <p:spPr>
              <a:xfrm>
                <a:off x="5956697" y="4356100"/>
                <a:ext cx="432048" cy="631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B1120CDC-2B6C-46FA-BB84-D5C59AAE47FD}"/>
                  </a:ext>
                </a:extLst>
              </p:cNvPr>
              <p:cNvSpPr/>
              <p:nvPr/>
            </p:nvSpPr>
            <p:spPr>
              <a:xfrm>
                <a:off x="5963047" y="4495800"/>
                <a:ext cx="432048" cy="631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2E42F097-8D2D-4168-BB68-16CBABE39903}"/>
                  </a:ext>
                </a:extLst>
              </p:cNvPr>
              <p:cNvSpPr/>
              <p:nvPr/>
            </p:nvSpPr>
            <p:spPr>
              <a:xfrm>
                <a:off x="5928122" y="4638675"/>
                <a:ext cx="432048" cy="631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B49B10E6-F074-4822-9DEC-8E2EFAAD8ACE}"/>
                  </a:ext>
                </a:extLst>
              </p:cNvPr>
              <p:cNvSpPr/>
              <p:nvPr/>
            </p:nvSpPr>
            <p:spPr>
              <a:xfrm>
                <a:off x="5915422" y="4765675"/>
                <a:ext cx="432048" cy="631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A5338FC-BAA8-4CE0-BBD4-A121E60562EF}"/>
                </a:ext>
              </a:extLst>
            </p:cNvPr>
            <p:cNvSpPr/>
            <p:nvPr/>
          </p:nvSpPr>
          <p:spPr>
            <a:xfrm>
              <a:off x="5772550" y="883921"/>
              <a:ext cx="610494" cy="1828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8D98903-ABE2-425C-8EA4-11AA7F2E4A30}"/>
                </a:ext>
              </a:extLst>
            </p:cNvPr>
            <p:cNvSpPr/>
            <p:nvPr/>
          </p:nvSpPr>
          <p:spPr>
            <a:xfrm>
              <a:off x="1884004" y="2250237"/>
              <a:ext cx="610494" cy="1980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79D66D-055F-4576-8ECB-1D38E88FC7E9}"/>
              </a:ext>
            </a:extLst>
          </p:cNvPr>
          <p:cNvSpPr/>
          <p:nvPr/>
        </p:nvSpPr>
        <p:spPr>
          <a:xfrm>
            <a:off x="3585096" y="2574544"/>
            <a:ext cx="383400" cy="1175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7253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3161</TotalTime>
  <Words>360</Words>
  <Application>Microsoft Office PowerPoint</Application>
  <PresentationFormat>화면 슬라이드 쇼(4:3)</PresentationFormat>
  <Paragraphs>89</Paragraphs>
  <Slides>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SpoqaHanSans-Bold</vt:lpstr>
      <vt:lpstr>SpoqaHanSans-Regular</vt:lpstr>
      <vt:lpstr>맑은 고딕</vt:lpstr>
      <vt:lpstr>-윤고딕330</vt:lpstr>
      <vt:lpstr>Arial</vt:lpstr>
      <vt:lpstr>Segoe UI</vt:lpstr>
      <vt:lpstr>Wingdings</vt:lpstr>
      <vt:lpstr>Office 테마</vt:lpstr>
      <vt:lpstr>운영 안정성_공공클라우드 보안관제 &gt; 모니터링 정보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GW1402534</dc:creator>
  <cp:lastModifiedBy>오 미연</cp:lastModifiedBy>
  <cp:revision>134</cp:revision>
  <dcterms:created xsi:type="dcterms:W3CDTF">2019-03-18T07:59:42Z</dcterms:created>
  <dcterms:modified xsi:type="dcterms:W3CDTF">2021-01-29T01:22:11Z</dcterms:modified>
</cp:coreProperties>
</file>