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6181-D1BF-49E8-8E70-9B011EB42021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CE1B-E81D-401C-9927-4EA09C581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20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6181-D1BF-49E8-8E70-9B011EB42021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CE1B-E81D-401C-9927-4EA09C581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94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6181-D1BF-49E8-8E70-9B011EB42021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CE1B-E81D-401C-9927-4EA09C581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35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6181-D1BF-49E8-8E70-9B011EB42021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CE1B-E81D-401C-9927-4EA09C581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29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6181-D1BF-49E8-8E70-9B011EB42021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CE1B-E81D-401C-9927-4EA09C581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9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6181-D1BF-49E8-8E70-9B011EB42021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CE1B-E81D-401C-9927-4EA09C581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1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6181-D1BF-49E8-8E70-9B011EB42021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CE1B-E81D-401C-9927-4EA09C581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5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6181-D1BF-49E8-8E70-9B011EB42021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CE1B-E81D-401C-9927-4EA09C581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28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6181-D1BF-49E8-8E70-9B011EB42021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CE1B-E81D-401C-9927-4EA09C581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7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6181-D1BF-49E8-8E70-9B011EB42021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CE1B-E81D-401C-9927-4EA09C581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7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6181-D1BF-49E8-8E70-9B011EB42021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CE1B-E81D-401C-9927-4EA09C581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0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F6181-D1BF-49E8-8E70-9B011EB42021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BCE1B-E81D-401C-9927-4EA09C581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79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743266" cy="7315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구분</a:t>
            </a:r>
            <a:endParaRPr lang="ko-KR" altLang="en-US" sz="140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1950" y="0"/>
            <a:ext cx="1440000" cy="7315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개인정보취급자</a:t>
            </a:r>
            <a:endParaRPr lang="ko-KR" altLang="en-US" sz="140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60633" y="0"/>
            <a:ext cx="1440000" cy="7315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개인정보보호</a:t>
            </a:r>
            <a:endParaRPr lang="en-US" altLang="ko-KR" sz="1400" dirty="0" smtClean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담당자</a:t>
            </a:r>
            <a:r>
              <a:rPr lang="en-US" altLang="ko-KR" sz="1400" dirty="0" smtClean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책임자</a:t>
            </a:r>
            <a:endParaRPr lang="ko-KR" altLang="en-US" sz="140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89316" y="0"/>
            <a:ext cx="1440000" cy="7315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침해사고처리</a:t>
            </a:r>
            <a:endParaRPr lang="en-US" altLang="ko-KR" sz="1400" dirty="0" smtClean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대응팀</a:t>
            </a:r>
            <a:r>
              <a:rPr lang="en-US" altLang="ko-KR" sz="1400" dirty="0" smtClean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책임자</a:t>
            </a:r>
            <a:endParaRPr lang="ko-KR" altLang="en-US" sz="140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18000" y="0"/>
            <a:ext cx="1440000" cy="7315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최고책임자</a:t>
            </a:r>
            <a:endParaRPr lang="en-US" altLang="ko-KR" sz="1400" dirty="0" smtClean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관련기관</a:t>
            </a:r>
            <a:endParaRPr lang="en-US" altLang="ko-KR" sz="1400" dirty="0" smtClean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개인정보주체</a:t>
            </a:r>
            <a:endParaRPr lang="ko-KR" altLang="en-US" sz="140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845344"/>
            <a:ext cx="743266" cy="36081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사고 접수 및 보고</a:t>
            </a:r>
            <a:endParaRPr lang="ko-KR" altLang="en-US" sz="140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4543727"/>
            <a:ext cx="743266" cy="2601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사고 처리</a:t>
            </a:r>
            <a:endParaRPr lang="en-US" altLang="ko-KR" sz="1400" dirty="0" smtClean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7235790"/>
            <a:ext cx="743266" cy="19717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사후조치</a:t>
            </a:r>
            <a:endParaRPr lang="ko-KR" altLang="en-US" sz="140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0" name="꺾인 연결선 19"/>
          <p:cNvCxnSpPr>
            <a:stCxn id="26" idx="3"/>
            <a:endCxn id="27" idx="1"/>
          </p:cNvCxnSpPr>
          <p:nvPr/>
        </p:nvCxnSpPr>
        <p:spPr>
          <a:xfrm>
            <a:off x="2271950" y="1025344"/>
            <a:ext cx="91883" cy="12700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2360633" y="1317170"/>
            <a:ext cx="1440000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침해사고 등급분류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360633" y="2393359"/>
            <a:ext cx="1440000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최고책임자 보고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361307" y="3621647"/>
            <a:ext cx="1440000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관련기관보고</a:t>
            </a:r>
            <a:endParaRPr lang="en-US" altLang="ko-KR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31950" y="845344"/>
            <a:ext cx="1440000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침해사고</a:t>
            </a:r>
            <a:endParaRPr lang="en-US" altLang="ko-KR" sz="1100" dirty="0" smtClean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확인 및 신고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363833" y="845344"/>
            <a:ext cx="1440000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접수 및</a:t>
            </a:r>
            <a:endParaRPr lang="en-US" altLang="ko-KR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관리대장기록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364442" y="4093473"/>
            <a:ext cx="1440000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침해사고</a:t>
            </a:r>
            <a:endParaRPr lang="en-US" altLang="ko-KR" sz="1100" dirty="0" smtClean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처리책임자지정</a:t>
            </a:r>
            <a:endParaRPr lang="en-US" altLang="ko-KR" sz="1100" dirty="0" smtClean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202" name="그룹 201"/>
          <p:cNvGrpSpPr/>
          <p:nvPr/>
        </p:nvGrpSpPr>
        <p:grpSpPr>
          <a:xfrm>
            <a:off x="2356783" y="6636386"/>
            <a:ext cx="1473166" cy="509148"/>
            <a:chOff x="2265880" y="8210501"/>
            <a:chExt cx="1473166" cy="509148"/>
          </a:xfrm>
        </p:grpSpPr>
        <p:sp>
          <p:nvSpPr>
            <p:cNvPr id="30" name="순서도: 문서 29"/>
            <p:cNvSpPr/>
            <p:nvPr/>
          </p:nvSpPr>
          <p:spPr>
            <a:xfrm>
              <a:off x="2299046" y="8359649"/>
              <a:ext cx="1440000" cy="360000"/>
            </a:xfrm>
            <a:prstGeom prst="flowChartDocumen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dk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31" name="순서도: 문서 30"/>
            <p:cNvSpPr/>
            <p:nvPr/>
          </p:nvSpPr>
          <p:spPr>
            <a:xfrm>
              <a:off x="2282879" y="8304484"/>
              <a:ext cx="1440000" cy="360000"/>
            </a:xfrm>
            <a:prstGeom prst="flowChartDocumen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dk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2265880" y="8210501"/>
              <a:ext cx="1440000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검토 및 승인</a:t>
              </a:r>
              <a:endParaRPr lang="en-US" altLang="ko-KR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33" name="모서리가 둥근 직사각형 32"/>
          <p:cNvSpPr/>
          <p:nvPr/>
        </p:nvSpPr>
        <p:spPr>
          <a:xfrm>
            <a:off x="2373366" y="7277528"/>
            <a:ext cx="1440000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정보유출자에 대한</a:t>
            </a:r>
            <a:endParaRPr lang="en-US" altLang="ko-KR" sz="1100" dirty="0" smtClean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징계요구 등 조치</a:t>
            </a:r>
            <a:endParaRPr lang="en-US" altLang="ko-KR" sz="1100" dirty="0" smtClean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377261" y="7766323"/>
            <a:ext cx="1440000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분석</a:t>
            </a:r>
            <a:endParaRPr lang="en-US" altLang="ko-KR" sz="1100" dirty="0" smtClean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5" name="순서도: 연결자 34"/>
          <p:cNvSpPr/>
          <p:nvPr/>
        </p:nvSpPr>
        <p:spPr>
          <a:xfrm>
            <a:off x="2590881" y="8387112"/>
            <a:ext cx="971803" cy="724198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dk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종료</a:t>
            </a:r>
            <a:endParaRPr lang="ko-KR" altLang="en-US" sz="1400" dirty="0">
              <a:solidFill>
                <a:schemeClr val="dk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6" name="꺾인 연결선 35"/>
          <p:cNvCxnSpPr>
            <a:stCxn id="27" idx="2"/>
            <a:endCxn id="23" idx="0"/>
          </p:cNvCxnSpPr>
          <p:nvPr/>
        </p:nvCxnSpPr>
        <p:spPr>
          <a:xfrm rot="5400000">
            <a:off x="3026320" y="1259657"/>
            <a:ext cx="111826" cy="3200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문서 36"/>
          <p:cNvSpPr/>
          <p:nvPr/>
        </p:nvSpPr>
        <p:spPr>
          <a:xfrm>
            <a:off x="5418000" y="2391345"/>
            <a:ext cx="1440000" cy="36000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보고서</a:t>
            </a:r>
            <a:endParaRPr lang="ko-KR" altLang="en-US" sz="11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8" name="순서도: 문서 37"/>
          <p:cNvSpPr/>
          <p:nvPr/>
        </p:nvSpPr>
        <p:spPr>
          <a:xfrm>
            <a:off x="5418000" y="3621646"/>
            <a:ext cx="1440000" cy="36000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신고서</a:t>
            </a:r>
            <a:endParaRPr lang="ko-KR" altLang="en-US" sz="11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418000" y="4651868"/>
            <a:ext cx="1440000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협조</a:t>
            </a:r>
            <a:endParaRPr lang="en-US" altLang="ko-KR" sz="1100" dirty="0" smtClean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0" name="순서도: 문서 39"/>
          <p:cNvSpPr/>
          <p:nvPr/>
        </p:nvSpPr>
        <p:spPr>
          <a:xfrm>
            <a:off x="5472424" y="5669979"/>
            <a:ext cx="1385576" cy="359064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통지서</a:t>
            </a:r>
            <a:endParaRPr lang="ko-KR" altLang="en-US" sz="11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888076" y="5185125"/>
            <a:ext cx="1440000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침해사고 조사</a:t>
            </a:r>
            <a:endParaRPr lang="en-US" altLang="ko-KR" sz="1100" dirty="0" smtClean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888076" y="5669979"/>
            <a:ext cx="1440000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개인정보주체에 통지</a:t>
            </a:r>
            <a:endParaRPr lang="en-US" altLang="ko-KR" sz="1100" dirty="0" smtClean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888076" y="6154833"/>
            <a:ext cx="1440000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사고처리</a:t>
            </a:r>
            <a:endParaRPr lang="en-US" altLang="ko-KR" sz="1100" dirty="0" smtClean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개인정보 파기</a:t>
            </a:r>
            <a:r>
              <a:rPr lang="en-US" altLang="ko-KR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</a:t>
            </a:r>
            <a:r>
              <a:rPr lang="ko-KR" altLang="en-US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회수</a:t>
            </a:r>
            <a:r>
              <a:rPr lang="en-US" altLang="ko-KR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888076" y="6639687"/>
            <a:ext cx="1440000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처리보고</a:t>
            </a:r>
            <a:r>
              <a:rPr lang="ko-KR" altLang="en-US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및</a:t>
            </a:r>
            <a:endParaRPr lang="en-US" altLang="ko-KR" sz="1100" dirty="0" smtClean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100" dirty="0" err="1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개편책</a:t>
            </a:r>
            <a:r>
              <a:rPr lang="ko-KR" altLang="en-US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보고</a:t>
            </a:r>
            <a:endParaRPr lang="en-US" altLang="ko-KR" sz="1100" dirty="0" smtClean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45" name="꺾인 연결선 44"/>
          <p:cNvCxnSpPr>
            <a:stCxn id="23" idx="2"/>
            <a:endCxn id="69" idx="0"/>
          </p:cNvCxnSpPr>
          <p:nvPr/>
        </p:nvCxnSpPr>
        <p:spPr>
          <a:xfrm rot="16200000" flipH="1">
            <a:off x="3026320" y="1731483"/>
            <a:ext cx="111826" cy="320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69" idx="2"/>
            <a:endCxn id="24" idx="0"/>
          </p:cNvCxnSpPr>
          <p:nvPr/>
        </p:nvCxnSpPr>
        <p:spPr>
          <a:xfrm rot="5400000">
            <a:off x="3026320" y="2335846"/>
            <a:ext cx="111826" cy="320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24" idx="2"/>
            <a:endCxn id="72" idx="0"/>
          </p:cNvCxnSpPr>
          <p:nvPr/>
        </p:nvCxnSpPr>
        <p:spPr>
          <a:xfrm rot="16200000" flipH="1">
            <a:off x="3024720" y="2809271"/>
            <a:ext cx="111826" cy="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24" idx="3"/>
            <a:endCxn id="37" idx="1"/>
          </p:cNvCxnSpPr>
          <p:nvPr/>
        </p:nvCxnSpPr>
        <p:spPr>
          <a:xfrm flipV="1">
            <a:off x="3800633" y="2571345"/>
            <a:ext cx="1617367" cy="2014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72" idx="3"/>
            <a:endCxn id="76" idx="0"/>
          </p:cNvCxnSpPr>
          <p:nvPr/>
        </p:nvCxnSpPr>
        <p:spPr>
          <a:xfrm>
            <a:off x="3993341" y="3187503"/>
            <a:ext cx="615355" cy="1385986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69" idx="1"/>
            <a:endCxn id="72" idx="1"/>
          </p:cNvCxnSpPr>
          <p:nvPr/>
        </p:nvCxnSpPr>
        <p:spPr>
          <a:xfrm rot="10800000" flipV="1">
            <a:off x="2167927" y="2035265"/>
            <a:ext cx="195907" cy="1152238"/>
          </a:xfrm>
          <a:prstGeom prst="bentConnector3">
            <a:avLst>
              <a:gd name="adj1" fmla="val 216688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25" idx="3"/>
            <a:endCxn id="38" idx="1"/>
          </p:cNvCxnSpPr>
          <p:nvPr/>
        </p:nvCxnSpPr>
        <p:spPr>
          <a:xfrm flipV="1">
            <a:off x="3801307" y="3801646"/>
            <a:ext cx="1616693" cy="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72" idx="2"/>
            <a:endCxn id="25" idx="0"/>
          </p:cNvCxnSpPr>
          <p:nvPr/>
        </p:nvCxnSpPr>
        <p:spPr>
          <a:xfrm rot="16200000" flipH="1">
            <a:off x="3025057" y="3565397"/>
            <a:ext cx="111826" cy="673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25" idx="2"/>
            <a:endCxn id="28" idx="0"/>
          </p:cNvCxnSpPr>
          <p:nvPr/>
        </p:nvCxnSpPr>
        <p:spPr>
          <a:xfrm rot="16200000" flipH="1">
            <a:off x="3026961" y="4035992"/>
            <a:ext cx="111826" cy="3135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28" idx="2"/>
            <a:endCxn id="76" idx="1"/>
          </p:cNvCxnSpPr>
          <p:nvPr/>
        </p:nvCxnSpPr>
        <p:spPr>
          <a:xfrm rot="16200000" flipH="1">
            <a:off x="3303117" y="4234798"/>
            <a:ext cx="366285" cy="803634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76" idx="3"/>
            <a:endCxn id="39" idx="1"/>
          </p:cNvCxnSpPr>
          <p:nvPr/>
        </p:nvCxnSpPr>
        <p:spPr>
          <a:xfrm>
            <a:off x="5329316" y="4819758"/>
            <a:ext cx="88684" cy="1211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39" idx="2"/>
            <a:endCxn id="41" idx="3"/>
          </p:cNvCxnSpPr>
          <p:nvPr/>
        </p:nvCxnSpPr>
        <p:spPr>
          <a:xfrm rot="5400000">
            <a:off x="5556410" y="4783534"/>
            <a:ext cx="353257" cy="809924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76" idx="2"/>
            <a:endCxn id="41" idx="0"/>
          </p:cNvCxnSpPr>
          <p:nvPr/>
        </p:nvCxnSpPr>
        <p:spPr>
          <a:xfrm rot="5400000">
            <a:off x="4548837" y="5125265"/>
            <a:ext cx="119099" cy="62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41" idx="2"/>
            <a:endCxn id="42" idx="0"/>
          </p:cNvCxnSpPr>
          <p:nvPr/>
        </p:nvCxnSpPr>
        <p:spPr>
          <a:xfrm rot="5400000">
            <a:off x="4545649" y="5607552"/>
            <a:ext cx="124854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42" idx="3"/>
            <a:endCxn id="40" idx="1"/>
          </p:cNvCxnSpPr>
          <p:nvPr/>
        </p:nvCxnSpPr>
        <p:spPr>
          <a:xfrm flipV="1">
            <a:off x="5328076" y="5849511"/>
            <a:ext cx="144348" cy="46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42" idx="2"/>
            <a:endCxn id="43" idx="0"/>
          </p:cNvCxnSpPr>
          <p:nvPr/>
        </p:nvCxnSpPr>
        <p:spPr>
          <a:xfrm rot="5400000">
            <a:off x="4545649" y="6092406"/>
            <a:ext cx="124854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43" idx="2"/>
            <a:endCxn id="44" idx="0"/>
          </p:cNvCxnSpPr>
          <p:nvPr/>
        </p:nvCxnSpPr>
        <p:spPr>
          <a:xfrm rot="5400000">
            <a:off x="4545649" y="6577260"/>
            <a:ext cx="124854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44" idx="1"/>
            <a:endCxn id="32" idx="3"/>
          </p:cNvCxnSpPr>
          <p:nvPr/>
        </p:nvCxnSpPr>
        <p:spPr>
          <a:xfrm rot="10800000">
            <a:off x="3796784" y="6816387"/>
            <a:ext cx="91293" cy="330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31" idx="2"/>
            <a:endCxn id="33" idx="0"/>
          </p:cNvCxnSpPr>
          <p:nvPr/>
        </p:nvCxnSpPr>
        <p:spPr>
          <a:xfrm rot="5400000">
            <a:off x="2988095" y="7171840"/>
            <a:ext cx="210959" cy="41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다이아몬드 68"/>
          <p:cNvSpPr/>
          <p:nvPr/>
        </p:nvSpPr>
        <p:spPr>
          <a:xfrm>
            <a:off x="2363833" y="1788996"/>
            <a:ext cx="1440000" cy="492537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dk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</a:t>
            </a:r>
            <a:r>
              <a:rPr lang="ko-KR" altLang="en-US" sz="1100" dirty="0" smtClean="0">
                <a:solidFill>
                  <a:schemeClr val="dk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등급</a:t>
            </a:r>
            <a:endParaRPr lang="en-US" altLang="ko-KR" sz="1100" dirty="0" smtClean="0">
              <a:solidFill>
                <a:schemeClr val="dk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여부</a:t>
            </a:r>
            <a:endParaRPr lang="ko-KR" altLang="en-US" sz="1100" dirty="0">
              <a:solidFill>
                <a:schemeClr val="dk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74933" y="1841972"/>
            <a:ext cx="38598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172789" y="2174354"/>
            <a:ext cx="440636" cy="247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2" name="다이아몬드 71"/>
          <p:cNvSpPr/>
          <p:nvPr/>
        </p:nvSpPr>
        <p:spPr>
          <a:xfrm>
            <a:off x="2167926" y="2865185"/>
            <a:ext cx="1825415" cy="644636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dk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침해건수</a:t>
            </a:r>
            <a:endParaRPr lang="en-US" altLang="ko-KR" sz="1100" dirty="0" smtClean="0">
              <a:solidFill>
                <a:schemeClr val="dk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5000</a:t>
            </a:r>
            <a:r>
              <a:rPr lang="ko-KR" altLang="en-US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건 이상</a:t>
            </a:r>
            <a:endParaRPr lang="ko-KR" altLang="en-US" sz="1100" dirty="0">
              <a:solidFill>
                <a:schemeClr val="dk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6" name="다이아몬드 75"/>
          <p:cNvSpPr/>
          <p:nvPr/>
        </p:nvSpPr>
        <p:spPr>
          <a:xfrm>
            <a:off x="3888076" y="4573489"/>
            <a:ext cx="1441240" cy="492537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dk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4121860" y="4627165"/>
            <a:ext cx="985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외부기관 협조 필요 여부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217" name="직선 화살표 연결선 216"/>
          <p:cNvCxnSpPr>
            <a:stCxn id="33" idx="2"/>
            <a:endCxn id="34" idx="0"/>
          </p:cNvCxnSpPr>
          <p:nvPr/>
        </p:nvCxnSpPr>
        <p:spPr>
          <a:xfrm>
            <a:off x="3093366" y="7637528"/>
            <a:ext cx="3895" cy="12879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/>
          <p:cNvCxnSpPr>
            <a:stCxn id="34" idx="2"/>
            <a:endCxn id="35" idx="0"/>
          </p:cNvCxnSpPr>
          <p:nvPr/>
        </p:nvCxnSpPr>
        <p:spPr>
          <a:xfrm flipH="1">
            <a:off x="3076783" y="8126323"/>
            <a:ext cx="20478" cy="26078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3939207" y="2993303"/>
            <a:ext cx="38598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3172789" y="3406707"/>
            <a:ext cx="440636" cy="247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5079385" y="4543727"/>
            <a:ext cx="440636" cy="247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4649487" y="4969354"/>
            <a:ext cx="38598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85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80</Words>
  <Application>Microsoft Office PowerPoint</Application>
  <PresentationFormat>와이드스크린</PresentationFormat>
  <Paragraphs>47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KoPub돋움체 Bold</vt:lpstr>
      <vt:lpstr>KoPub돋움체 Light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iteyes</dc:creator>
  <cp:lastModifiedBy>iteyes</cp:lastModifiedBy>
  <cp:revision>8</cp:revision>
  <dcterms:created xsi:type="dcterms:W3CDTF">2023-01-17T01:46:09Z</dcterms:created>
  <dcterms:modified xsi:type="dcterms:W3CDTF">2023-01-17T04:23:50Z</dcterms:modified>
</cp:coreProperties>
</file>