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4" r:id="rId2"/>
    <p:sldId id="346" r:id="rId3"/>
    <p:sldId id="364" r:id="rId4"/>
    <p:sldId id="370" r:id="rId5"/>
    <p:sldId id="369" r:id="rId6"/>
    <p:sldId id="372" r:id="rId7"/>
    <p:sldId id="373" r:id="rId8"/>
    <p:sldId id="371" r:id="rId9"/>
    <p:sldId id="3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C0C3-2A59-4BF9-AFE3-968C4AAE52DE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16AA-D6E7-46E9-9FC8-0178B628853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CE344-CA55-4ECD-A052-532436B4C211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CFF340-1226-4953-B631-4DAD302BD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9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9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7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1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4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2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916465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 제목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213408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1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3212976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13408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6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051" y="173832"/>
            <a:ext cx="8773898" cy="4616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215" b="0">
                <a:latin typeface="SpoqaHanSans-Bold" panose="020B0800000000000000" pitchFamily="50" charset="-127"/>
                <a:ea typeface="SpoqaHanSans-Bold" panose="020B0800000000000000" pitchFamily="50" charset="-127"/>
              </a:defRPr>
            </a:lvl1pPr>
          </a:lstStyle>
          <a:p>
            <a:r>
              <a:rPr lang="ko-KR" altLang="en-US" dirty="0"/>
              <a:t>타이틀 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5051" y="764704"/>
            <a:ext cx="8773898" cy="34605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buNone/>
              <a:defRPr sz="1477">
                <a:latin typeface="SpoqaHanSans-Regular" panose="020B0500000000000000" pitchFamily="50" charset="-127"/>
                <a:ea typeface="SpoqaHanSans-Regular" panose="020B0500000000000000" pitchFamily="50" charset="-127"/>
              </a:defRPr>
            </a:lvl1pPr>
            <a:lvl2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2pPr>
            <a:lvl3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3pPr>
            <a:lvl4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4pPr>
            <a:lvl5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5pPr>
          </a:lstStyle>
          <a:p>
            <a:pPr lvl="0"/>
            <a:r>
              <a:rPr lang="ko-KR" altLang="en-US" dirty="0" err="1"/>
              <a:t>콘텐츠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08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월간보고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719" r="23301" b="21899"/>
          <a:stretch/>
        </p:blipFill>
        <p:spPr bwMode="auto">
          <a:xfrm>
            <a:off x="2674110" y="1556792"/>
            <a:ext cx="646989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16686" y="1984634"/>
            <a:ext cx="7772400" cy="1938992"/>
          </a:xfrm>
        </p:spPr>
        <p:txBody>
          <a:bodyPr>
            <a:spAutoFit/>
          </a:bodyPr>
          <a:lstStyle>
            <a:lvl1pPr algn="l">
              <a:defRPr sz="5539" spc="-277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</a:t>
            </a:r>
            <a:r>
              <a:rPr lang="ko-KR" altLang="en-US" dirty="0"/>
              <a:t>사업부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월 업무 보고</a:t>
            </a:r>
          </a:p>
        </p:txBody>
      </p:sp>
    </p:spTree>
    <p:extLst>
      <p:ext uri="{BB962C8B-B14F-4D97-AF65-F5344CB8AC3E}">
        <p14:creationId xmlns:p14="http://schemas.microsoft.com/office/powerpoint/2010/main" val="16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1538352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0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821771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821339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979712" y="3821771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52165" y="2348880"/>
            <a:ext cx="359246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8624" y="2348880"/>
            <a:ext cx="6021728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04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05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331640" y="1553363"/>
            <a:ext cx="5904656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목차 및 기타</a:t>
            </a:r>
            <a:endParaRPr lang="en-US" altLang="ko-KR" dirty="0"/>
          </a:p>
        </p:txBody>
      </p:sp>
      <p:pic>
        <p:nvPicPr>
          <p:cNvPr id="12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9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-1"/>
            <a:ext cx="13316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712" y="2345451"/>
            <a:ext cx="2997392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475656" y="1553363"/>
            <a:ext cx="5760640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카테고리 제목</a:t>
            </a:r>
            <a:endParaRPr lang="en-US" altLang="ko-KR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348880"/>
            <a:ext cx="489881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1-1</a:t>
            </a:r>
          </a:p>
          <a:p>
            <a:pPr lvl="0"/>
            <a:r>
              <a:rPr lang="en-US" altLang="ko-KR" dirty="0"/>
              <a:t>1-2</a:t>
            </a:r>
          </a:p>
          <a:p>
            <a:pPr lvl="0"/>
            <a:r>
              <a:rPr lang="en-US" altLang="ko-KR" dirty="0"/>
              <a:t>1-3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557338"/>
            <a:ext cx="79228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704" y="158501"/>
            <a:ext cx="8550758" cy="458758"/>
          </a:xfrm>
          <a:prstGeom prst="rect">
            <a:avLst/>
          </a:prstGeom>
        </p:spPr>
        <p:txBody>
          <a:bodyPr lIns="84660" tIns="42329" rIns="84660" bIns="42329"/>
          <a:lstStyle>
            <a:lvl1pPr marL="0" indent="0" algn="l">
              <a:buNone/>
              <a:defRPr sz="2000" b="0">
                <a:solidFill>
                  <a:srgbClr val="0065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페이지명</a:t>
            </a:r>
          </a:p>
        </p:txBody>
      </p:sp>
      <p:pic>
        <p:nvPicPr>
          <p:cNvPr id="6" name="Picture 3" descr="E:\★2019\190306_내외부문서템플릿 통합작업\01_기획서작업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2" y="260648"/>
            <a:ext cx="194760" cy="1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7"/>
          <p:cNvSpPr>
            <a:spLocks noGrp="1"/>
          </p:cNvSpPr>
          <p:nvPr>
            <p:ph sz="quarter" idx="11"/>
          </p:nvPr>
        </p:nvSpPr>
        <p:spPr>
          <a:xfrm>
            <a:off x="373063" y="764704"/>
            <a:ext cx="8520112" cy="55446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000"/>
            </a:lvl2pPr>
            <a:lvl3pPr marL="914400" indent="0">
              <a:buFont typeface="+mj-lt"/>
              <a:buNone/>
              <a:defRPr sz="1000"/>
            </a:lvl3pPr>
            <a:lvl4pPr marL="1371600" indent="0">
              <a:buFont typeface="Arial" panose="020B0604020202020204" pitchFamily="34" charset="0"/>
              <a:buNone/>
              <a:defRPr sz="10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>
            <a:off x="6389669" y="542053"/>
            <a:ext cx="0" cy="6315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6452540" y="699569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30392" y="908720"/>
            <a:ext cx="2497373" cy="56166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301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72180" y="729264"/>
            <a:ext cx="9000000" cy="5760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180" y="980728"/>
            <a:ext cx="900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 userDrawn="1"/>
        </p:nvGrpSpPr>
        <p:grpSpPr>
          <a:xfrm rot="2700000">
            <a:off x="8851527" y="785217"/>
            <a:ext cx="135632" cy="144016"/>
            <a:chOff x="8535615" y="836712"/>
            <a:chExt cx="135632" cy="144016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8604448" y="836712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8535615" y="908720"/>
              <a:ext cx="13563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 userDrawn="1"/>
        </p:nvCxnSpPr>
        <p:spPr>
          <a:xfrm>
            <a:off x="8388424" y="857225"/>
            <a:ext cx="1356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8652556" y="809271"/>
            <a:ext cx="95908" cy="959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Button"/>
          <p:cNvSpPr>
            <a:spLocks/>
          </p:cNvSpPr>
          <p:nvPr userDrawn="1"/>
        </p:nvSpPr>
        <p:spPr bwMode="auto">
          <a:xfrm>
            <a:off x="888284" y="4213720"/>
            <a:ext cx="793808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자세히 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ctrTitle" hasCustomPrompt="1"/>
          </p:nvPr>
        </p:nvSpPr>
        <p:spPr>
          <a:xfrm>
            <a:off x="683568" y="1916832"/>
            <a:ext cx="7344816" cy="1152128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메인카피를</a:t>
            </a:r>
            <a:br>
              <a:rPr lang="en-US" altLang="ko-KR" dirty="0"/>
            </a:br>
            <a:r>
              <a:rPr lang="ko-KR" altLang="en-US" dirty="0"/>
              <a:t>입력하세요</a:t>
            </a:r>
            <a:endParaRPr lang="en-US" altLang="ko-KR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690563" y="3141662"/>
            <a:ext cx="7337425" cy="791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서브카피를</a:t>
            </a:r>
            <a:endParaRPr lang="en-US" altLang="ko-KR" dirty="0"/>
          </a:p>
          <a:p>
            <a:pPr lvl="0"/>
            <a:r>
              <a:rPr lang="ko-KR" altLang="en-US" dirty="0"/>
              <a:t>입력하세요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8" hasCustomPrompt="1"/>
          </p:nvPr>
        </p:nvSpPr>
        <p:spPr>
          <a:xfrm>
            <a:off x="691188" y="4725144"/>
            <a:ext cx="7409204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5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이벤트 </a:t>
            </a:r>
            <a:r>
              <a:rPr lang="ko-KR" altLang="en-US" dirty="0" err="1"/>
              <a:t>컨셉</a:t>
            </a:r>
            <a:r>
              <a:rPr lang="en-US" altLang="ko-KR" dirty="0"/>
              <a:t> / </a:t>
            </a:r>
            <a:r>
              <a:rPr lang="ko-KR" altLang="en-US" dirty="0"/>
              <a:t>이미지 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85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48233" y="836712"/>
            <a:ext cx="4824536" cy="576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106022" y="836712"/>
            <a:ext cx="2573086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12360" y="836712"/>
            <a:ext cx="1206135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354293" y="659735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</p:txBody>
      </p:sp>
      <p:sp>
        <p:nvSpPr>
          <p:cNvPr id="30" name="직사각형 29"/>
          <p:cNvSpPr/>
          <p:nvPr userDrawn="1"/>
        </p:nvSpPr>
        <p:spPr>
          <a:xfrm>
            <a:off x="7060632" y="4869160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Tablet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8415427" y="371701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735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73" r:id="rId5"/>
    <p:sldLayoutId id="2147483675" r:id="rId6"/>
    <p:sldLayoutId id="2147483671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공공클라우드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보안관제</a:t>
            </a:r>
            <a:b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침해사고 대응 절차 및 사후 관리 대책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" y="1157778"/>
            <a:ext cx="1206485" cy="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"/>
          <a:stretch/>
        </p:blipFill>
        <p:spPr>
          <a:xfrm>
            <a:off x="0" y="263770"/>
            <a:ext cx="9154922" cy="633046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3130694"/>
            <a:ext cx="9144000" cy="596589"/>
          </a:xfrm>
          <a:prstGeom prst="rect">
            <a:avLst/>
          </a:prstGeom>
        </p:spPr>
        <p:txBody>
          <a:bodyPr vert="horz" lIns="84406" tIns="42203" rIns="84406" bIns="42203" rtlCol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+mj-cs"/>
              </a:defRPr>
            </a:lvl1pPr>
          </a:lstStyle>
          <a:p>
            <a:r>
              <a:rPr lang="en-US" altLang="ko-KR" sz="332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323" b="1" dirty="0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침해사고 대응 절차 및 사후 관리 대책</a:t>
            </a:r>
            <a:endParaRPr lang="en-US" altLang="ko-KR" sz="3323" b="1" dirty="0">
              <a:solidFill>
                <a:srgbClr val="0D4FA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41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침해사고 대응 절차 및 사후 관리 대책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C7219-F96A-49A8-976B-3A3DB7F6056A}"/>
              </a:ext>
            </a:extLst>
          </p:cNvPr>
          <p:cNvSpPr txBox="1"/>
          <p:nvPr/>
        </p:nvSpPr>
        <p:spPr>
          <a:xfrm>
            <a:off x="3262864" y="4365104"/>
            <a:ext cx="26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가비아 침해사고대응매뉴얼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C4BD4D23-A913-49EA-9798-DCECC3170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70934"/>
              </p:ext>
            </p:extLst>
          </p:nvPr>
        </p:nvGraphicFramePr>
        <p:xfrm>
          <a:off x="3651346" y="1700808"/>
          <a:ext cx="1841306" cy="260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533723" imgH="6415694" progId="AcroExch.Document.DC">
                  <p:embed/>
                </p:oleObj>
              </mc:Choice>
              <mc:Fallback>
                <p:oleObj name="Acrobat Document" r:id="rId3" imgW="4533723" imgH="641569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346" y="1700808"/>
                        <a:ext cx="1841306" cy="2605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A0FB9D-155E-4397-880B-8E9458EA09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침해사고 발생 시 장애 경위 보고서 제공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A3A5C02-5211-4820-8346-6B035795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" y="2113424"/>
            <a:ext cx="2166057" cy="318114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F23FB59-9B19-4B1B-9786-8CAFF645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92" y="2113423"/>
            <a:ext cx="2164887" cy="318114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084FCCE-9E04-4081-B454-0FE584A7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1" y="2113423"/>
            <a:ext cx="2164886" cy="318159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34980F9-349A-47C1-B890-6F8A9748F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046" y="2118627"/>
            <a:ext cx="2151434" cy="3170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CFF796-92D4-47FD-86F0-1D35E5B2E1D1}"/>
              </a:ext>
            </a:extLst>
          </p:cNvPr>
          <p:cNvSpPr txBox="1"/>
          <p:nvPr/>
        </p:nvSpPr>
        <p:spPr>
          <a:xfrm>
            <a:off x="3227344" y="5445224"/>
            <a:ext cx="26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장애경위보고서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_sample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침해사고 재발 방지를 위한 내부 교육</a:t>
            </a:r>
            <a:r>
              <a:rPr lang="en-US" altLang="ko-KR" dirty="0"/>
              <a:t>_</a:t>
            </a:r>
            <a:r>
              <a:rPr lang="ko-KR" altLang="en-US" dirty="0"/>
              <a:t>교육프로세스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320C8-4F40-4555-BC67-5086067C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" y="985387"/>
            <a:ext cx="8898741" cy="48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침해사고 재발 방지를 위한 내부 교육</a:t>
            </a:r>
            <a:r>
              <a:rPr lang="en-US" altLang="ko-KR" dirty="0"/>
              <a:t>_</a:t>
            </a:r>
            <a:r>
              <a:rPr lang="ko-KR" altLang="en-US" dirty="0"/>
              <a:t>교육프로세스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25047F-E567-469C-8E98-7D953073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378"/>
            <a:ext cx="9144000" cy="53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침해사고 재발 방지를 위한 내부 교육</a:t>
            </a:r>
            <a:r>
              <a:rPr lang="en-US" altLang="ko-KR" dirty="0"/>
              <a:t>_</a:t>
            </a:r>
            <a:r>
              <a:rPr lang="ko-KR" altLang="en-US" dirty="0"/>
              <a:t>교육프로세스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A8F9E9-D701-4639-B135-90D5A2883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" y="792885"/>
            <a:ext cx="9144000" cy="57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침해사고 재발 방지를 위한 내부 교육</a:t>
            </a:r>
            <a:r>
              <a:rPr lang="en-US" altLang="ko-KR" dirty="0"/>
              <a:t>_</a:t>
            </a:r>
            <a:r>
              <a:rPr lang="ko-KR" altLang="en-US" dirty="0"/>
              <a:t>산출물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4905CC-95B6-4CAD-9BC6-0552A53D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53" y="2173957"/>
            <a:ext cx="4525636" cy="36832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99E0A4-6588-427D-AC28-0EC110360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9" y="1093837"/>
            <a:ext cx="3833808" cy="52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7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공공클라우드</a:t>
            </a:r>
            <a:r>
              <a:rPr lang="ko-KR" altLang="en-US" dirty="0"/>
              <a:t> 모의훈련 수행 계획서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BE1697CD-BD1E-41BE-9F7C-01FF43615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72665"/>
              </p:ext>
            </p:extLst>
          </p:nvPr>
        </p:nvGraphicFramePr>
        <p:xfrm>
          <a:off x="2441501" y="1196752"/>
          <a:ext cx="4260998" cy="301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6408030" imgH="4533492" progId="AcroExch.Document.DC">
                  <p:embed/>
                </p:oleObj>
              </mc:Choice>
              <mc:Fallback>
                <p:oleObj name="Acrobat Document" r:id="rId3" imgW="6408030" imgH="453349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01" y="1196752"/>
                        <a:ext cx="4260998" cy="3014469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1AE55A-6FEC-4F94-B7FB-060412330552}"/>
              </a:ext>
            </a:extLst>
          </p:cNvPr>
          <p:cNvSpPr txBox="1"/>
          <p:nvPr/>
        </p:nvSpPr>
        <p:spPr>
          <a:xfrm>
            <a:off x="2441500" y="4377800"/>
            <a:ext cx="4260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KISA_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인증사업자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모의훈련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수행계획서</a:t>
            </a:r>
          </a:p>
        </p:txBody>
      </p:sp>
    </p:spTree>
    <p:extLst>
      <p:ext uri="{BB962C8B-B14F-4D97-AF65-F5344CB8AC3E}">
        <p14:creationId xmlns:p14="http://schemas.microsoft.com/office/powerpoint/2010/main" val="9201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116</Words>
  <Application>Microsoft Office PowerPoint</Application>
  <PresentationFormat>화면 슬라이드 쇼(4:3)</PresentationFormat>
  <Paragraphs>21</Paragraphs>
  <Slides>9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SpoqaHanSans-Bold</vt:lpstr>
      <vt:lpstr>SpoqaHanSans-Regular</vt:lpstr>
      <vt:lpstr>맑은 고딕</vt:lpstr>
      <vt:lpstr>-윤고딕330</vt:lpstr>
      <vt:lpstr>Arial</vt:lpstr>
      <vt:lpstr>Segoe UI</vt:lpstr>
      <vt:lpstr>Office 테마</vt:lpstr>
      <vt:lpstr>Acrobat Document</vt:lpstr>
      <vt:lpstr>보안성_공공클라우드  보안관제 &gt; 침해사고 대응 절차 및 사후 관리 대책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GW1402534</dc:creator>
  <cp:lastModifiedBy>오 미연</cp:lastModifiedBy>
  <cp:revision>150</cp:revision>
  <dcterms:created xsi:type="dcterms:W3CDTF">2019-03-18T07:59:42Z</dcterms:created>
  <dcterms:modified xsi:type="dcterms:W3CDTF">2021-01-29T01:00:00Z</dcterms:modified>
</cp:coreProperties>
</file>