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86BC9-9B30-451B-B395-1EB3B2230369}" v="80" dt="2021-09-11T11:49:32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원민재" userId="71ede007-24e6-4b10-bc2b-3ff7047c8bbe" providerId="ADAL" clId="{51886BC9-9B30-451B-B395-1EB3B2230369}"/>
    <pc:docChg chg="undo custSel addSld modSld sldOrd">
      <pc:chgData name="원민재" userId="71ede007-24e6-4b10-bc2b-3ff7047c8bbe" providerId="ADAL" clId="{51886BC9-9B30-451B-B395-1EB3B2230369}" dt="2021-09-11T11:49:59.202" v="1071" actId="478"/>
      <pc:docMkLst>
        <pc:docMk/>
      </pc:docMkLst>
      <pc:sldChg chg="ord">
        <pc:chgData name="원민재" userId="71ede007-24e6-4b10-bc2b-3ff7047c8bbe" providerId="ADAL" clId="{51886BC9-9B30-451B-B395-1EB3B2230369}" dt="2021-09-11T11:09:55.040" v="4"/>
        <pc:sldMkLst>
          <pc:docMk/>
          <pc:sldMk cId="3682474751" sldId="258"/>
        </pc:sldMkLst>
      </pc:sldChg>
      <pc:sldChg chg="addSp delSp modSp add mod ord setBg">
        <pc:chgData name="원민재" userId="71ede007-24e6-4b10-bc2b-3ff7047c8bbe" providerId="ADAL" clId="{51886BC9-9B30-451B-B395-1EB3B2230369}" dt="2021-09-11T11:49:59.202" v="1071" actId="478"/>
        <pc:sldMkLst>
          <pc:docMk/>
          <pc:sldMk cId="63753077" sldId="259"/>
        </pc:sldMkLst>
        <pc:spChg chg="add del mod">
          <ac:chgData name="원민재" userId="71ede007-24e6-4b10-bc2b-3ff7047c8bbe" providerId="ADAL" clId="{51886BC9-9B30-451B-B395-1EB3B2230369}" dt="2021-09-11T11:48:14.604" v="876" actId="478"/>
          <ac:spMkLst>
            <pc:docMk/>
            <pc:sldMk cId="63753077" sldId="259"/>
            <ac:spMk id="2" creationId="{8B8FC27B-A1D9-4EDD-B280-DDE5D2C071D8}"/>
          </ac:spMkLst>
        </pc:spChg>
        <pc:spChg chg="add del mod">
          <ac:chgData name="원민재" userId="71ede007-24e6-4b10-bc2b-3ff7047c8bbe" providerId="ADAL" clId="{51886BC9-9B30-451B-B395-1EB3B2230369}" dt="2021-09-11T11:49:59.202" v="1071" actId="478"/>
          <ac:spMkLst>
            <pc:docMk/>
            <pc:sldMk cId="63753077" sldId="259"/>
            <ac:spMk id="3" creationId="{D68B6F29-A2B0-43DD-8488-6A88024DD892}"/>
          </ac:spMkLst>
        </pc:spChg>
        <pc:spChg chg="add del mod">
          <ac:chgData name="원민재" userId="71ede007-24e6-4b10-bc2b-3ff7047c8bbe" providerId="ADAL" clId="{51886BC9-9B30-451B-B395-1EB3B2230369}" dt="2021-09-11T11:25:23.791" v="488" actId="478"/>
          <ac:spMkLst>
            <pc:docMk/>
            <pc:sldMk cId="63753077" sldId="259"/>
            <ac:spMk id="4" creationId="{0BC84A98-D141-4B95-8762-7472A6F53DCC}"/>
          </ac:spMkLst>
        </pc:spChg>
        <pc:spChg chg="mod">
          <ac:chgData name="원민재" userId="71ede007-24e6-4b10-bc2b-3ff7047c8bbe" providerId="ADAL" clId="{51886BC9-9B30-451B-B395-1EB3B2230369}" dt="2021-09-11T11:41:17.329" v="515" actId="1076"/>
          <ac:spMkLst>
            <pc:docMk/>
            <pc:sldMk cId="63753077" sldId="259"/>
            <ac:spMk id="9" creationId="{00000000-0000-0000-0000-000000000000}"/>
          </ac:spMkLst>
        </pc:spChg>
        <pc:spChg chg="add mod">
          <ac:chgData name="원민재" userId="71ede007-24e6-4b10-bc2b-3ff7047c8bbe" providerId="ADAL" clId="{51886BC9-9B30-451B-B395-1EB3B2230369}" dt="2021-09-11T11:47:57.515" v="874" actId="14100"/>
          <ac:spMkLst>
            <pc:docMk/>
            <pc:sldMk cId="63753077" sldId="259"/>
            <ac:spMk id="14" creationId="{4BCD7B82-5D22-439E-B003-B0FE2A50D411}"/>
          </ac:spMkLst>
        </pc:spChg>
        <pc:spChg chg="del">
          <ac:chgData name="원민재" userId="71ede007-24e6-4b10-bc2b-3ff7047c8bbe" providerId="ADAL" clId="{51886BC9-9B30-451B-B395-1EB3B2230369}" dt="2021-09-11T11:15:56.230" v="112" actId="478"/>
          <ac:spMkLst>
            <pc:docMk/>
            <pc:sldMk cId="63753077" sldId="259"/>
            <ac:spMk id="27" creationId="{75875C7F-850D-4E09-9DAA-EE226DD8A48A}"/>
          </ac:spMkLst>
        </pc:spChg>
        <pc:spChg chg="del">
          <ac:chgData name="원민재" userId="71ede007-24e6-4b10-bc2b-3ff7047c8bbe" providerId="ADAL" clId="{51886BC9-9B30-451B-B395-1EB3B2230369}" dt="2021-09-11T11:15:57.487" v="113" actId="478"/>
          <ac:spMkLst>
            <pc:docMk/>
            <pc:sldMk cId="63753077" sldId="259"/>
            <ac:spMk id="33" creationId="{B6070917-64A6-4933-AC63-D3E58E92369B}"/>
          </ac:spMkLst>
        </pc:spChg>
        <pc:picChg chg="add del mod">
          <ac:chgData name="원민재" userId="71ede007-24e6-4b10-bc2b-3ff7047c8bbe" providerId="ADAL" clId="{51886BC9-9B30-451B-B395-1EB3B2230369}" dt="2021-09-11T11:35:55.702" v="499" actId="478"/>
          <ac:picMkLst>
            <pc:docMk/>
            <pc:sldMk cId="63753077" sldId="259"/>
            <ac:picMk id="3" creationId="{B59A857D-5D69-4408-AD75-C675C09FE460}"/>
          </ac:picMkLst>
        </pc:picChg>
        <pc:picChg chg="add del mod">
          <ac:chgData name="원민재" userId="71ede007-24e6-4b10-bc2b-3ff7047c8bbe" providerId="ADAL" clId="{51886BC9-9B30-451B-B395-1EB3B2230369}" dt="2021-09-11T11:40:34.888" v="506" actId="478"/>
          <ac:picMkLst>
            <pc:docMk/>
            <pc:sldMk cId="63753077" sldId="259"/>
            <ac:picMk id="7" creationId="{989CF38E-003A-4F13-9C2A-086B6D7E5A60}"/>
          </ac:picMkLst>
        </pc:picChg>
        <pc:picChg chg="add mod">
          <ac:chgData name="원민재" userId="71ede007-24e6-4b10-bc2b-3ff7047c8bbe" providerId="ADAL" clId="{51886BC9-9B30-451B-B395-1EB3B2230369}" dt="2021-09-11T11:41:20.080" v="516" actId="14100"/>
          <ac:picMkLst>
            <pc:docMk/>
            <pc:sldMk cId="63753077" sldId="259"/>
            <ac:picMk id="11" creationId="{A342E8E5-D6F0-475F-80F4-BF434FECBEE5}"/>
          </ac:picMkLst>
        </pc:picChg>
        <pc:picChg chg="add mod">
          <ac:chgData name="원민재" userId="71ede007-24e6-4b10-bc2b-3ff7047c8bbe" providerId="ADAL" clId="{51886BC9-9B30-451B-B395-1EB3B2230369}" dt="2021-09-11T11:45:15.417" v="865" actId="1076"/>
          <ac:picMkLst>
            <pc:docMk/>
            <pc:sldMk cId="63753077" sldId="259"/>
            <ac:picMk id="13" creationId="{CF429A77-508E-431A-96E3-A86C1E6B8D0C}"/>
          </ac:picMkLst>
        </pc:picChg>
        <pc:picChg chg="del">
          <ac:chgData name="원민재" userId="71ede007-24e6-4b10-bc2b-3ff7047c8bbe" providerId="ADAL" clId="{51886BC9-9B30-451B-B395-1EB3B2230369}" dt="2021-09-11T11:10:21.762" v="91" actId="478"/>
          <ac:picMkLst>
            <pc:docMk/>
            <pc:sldMk cId="63753077" sldId="259"/>
            <ac:picMk id="30" creationId="{8C4287FA-D16E-4528-ABEE-11D0E9E8DFD9}"/>
          </ac:picMkLst>
        </pc:picChg>
        <pc:picChg chg="del">
          <ac:chgData name="원민재" userId="71ede007-24e6-4b10-bc2b-3ff7047c8bbe" providerId="ADAL" clId="{51886BC9-9B30-451B-B395-1EB3B2230369}" dt="2021-09-11T11:10:19.881" v="90" actId="478"/>
          <ac:picMkLst>
            <pc:docMk/>
            <pc:sldMk cId="63753077" sldId="259"/>
            <ac:picMk id="32" creationId="{BE7380A5-33FD-44EE-A317-5F2DA85132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1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04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8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4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8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18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8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8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4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1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57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4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54047" y="1046669"/>
            <a:ext cx="11313345" cy="5488274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atinLnBrk="0">
              <a:defRPr/>
            </a:pP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4047" y="202696"/>
            <a:ext cx="11313345" cy="744681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latinLnBrk="0">
              <a:defRPr/>
            </a:pPr>
            <a:r>
              <a:rPr lang="en-US" altLang="ko-KR" sz="2000" b="1" kern="0" dirty="0">
                <a:solidFill>
                  <a:schemeClr val="accent2"/>
                </a:solidFill>
              </a:rPr>
              <a:t>   Python Functions and Packages &amp; NumPy                                                                   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01469" y="286686"/>
            <a:ext cx="337128" cy="5691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13500000" algn="br" rotWithShape="0">
              <a:schemeClr val="bg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54047" y="231031"/>
            <a:ext cx="0" cy="1476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6200000">
            <a:off x="979888" y="565212"/>
            <a:ext cx="0" cy="900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>
            <a:off x="11619206" y="6354944"/>
            <a:ext cx="0" cy="360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791212" y="6184468"/>
            <a:ext cx="0" cy="360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342E8E5-D6F0-475F-80F4-BF434FECB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78" y="1468129"/>
            <a:ext cx="5728222" cy="14759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429A77-508E-431A-96E3-A86C1E6B8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78" y="3587583"/>
            <a:ext cx="5654530" cy="21408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CD7B82-5D22-439E-B003-B0FE2A50D411}"/>
              </a:ext>
            </a:extLst>
          </p:cNvPr>
          <p:cNvSpPr txBox="1"/>
          <p:nvPr/>
        </p:nvSpPr>
        <p:spPr>
          <a:xfrm>
            <a:off x="7139264" y="1466800"/>
            <a:ext cx="4828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NumPy </a:t>
            </a:r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는 </a:t>
            </a:r>
            <a:r>
              <a:rPr lang="en-US" altLang="ko-KR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Index </a:t>
            </a:r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와 </a:t>
            </a:r>
            <a:r>
              <a:rPr lang="en-US" altLang="ko-KR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Value</a:t>
            </a:r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가 대응되는 순차적으로 구성된 자료 구조</a:t>
            </a:r>
            <a:endParaRPr lang="en-US" altLang="ko-KR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altLang="ko-KR" b="1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MapoPeacefull"/>
            </a:endParaRPr>
          </a:p>
          <a:p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apoPeacefull"/>
              </a:rPr>
              <a:t>이때 배열의 모든 값은 동일한  자료형 </a:t>
            </a:r>
            <a:endParaRPr lang="en-US" altLang="ko-KR" b="1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MapoPeacefull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5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54047" y="1046669"/>
            <a:ext cx="11313345" cy="5488274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atinLnBrk="0">
              <a:defRPr/>
            </a:pP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4047" y="202696"/>
            <a:ext cx="11313345" cy="744681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latinLnBrk="0">
              <a:defRPr/>
            </a:pPr>
            <a:r>
              <a:rPr lang="en-US" altLang="ko-KR" sz="2000" b="1" kern="0" dirty="0">
                <a:solidFill>
                  <a:schemeClr val="accent2"/>
                </a:solidFill>
              </a:rPr>
              <a:t>   Python Functions and Packages &amp; NumPy                                                                   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01469" y="286686"/>
            <a:ext cx="337128" cy="5691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13500000" algn="br" rotWithShape="0">
              <a:schemeClr val="bg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54047" y="231031"/>
            <a:ext cx="0" cy="1476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6200000">
            <a:off x="979888" y="565212"/>
            <a:ext cx="0" cy="900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>
            <a:off x="11619206" y="6354944"/>
            <a:ext cx="0" cy="360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791212" y="6184468"/>
            <a:ext cx="0" cy="360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C84A98-D141-4B95-8762-7472A6F53DCC}"/>
              </a:ext>
            </a:extLst>
          </p:cNvPr>
          <p:cNvSpPr txBox="1"/>
          <p:nvPr/>
        </p:nvSpPr>
        <p:spPr>
          <a:xfrm>
            <a:off x="801469" y="1182028"/>
            <a:ext cx="1036855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2"/>
                </a:solidFill>
              </a:rPr>
              <a:t>Numpy</a:t>
            </a:r>
            <a:r>
              <a:rPr lang="en-US" altLang="ko-KR" sz="2400" b="1" dirty="0">
                <a:solidFill>
                  <a:schemeClr val="accent2"/>
                </a:solidFill>
              </a:rPr>
              <a:t> Indexing 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875C7F-850D-4E09-9DAA-EE226DD8A48A}"/>
              </a:ext>
            </a:extLst>
          </p:cNvPr>
          <p:cNvSpPr txBox="1"/>
          <p:nvPr/>
        </p:nvSpPr>
        <p:spPr>
          <a:xfrm>
            <a:off x="8035879" y="1826916"/>
            <a:ext cx="3786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Numpy</a:t>
            </a:r>
            <a:r>
              <a:rPr lang="en-US" altLang="ko-KR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Indexing </a:t>
            </a:r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시 다른 변수 값을 통해 </a:t>
            </a:r>
            <a:r>
              <a:rPr lang="en-US" altLang="ko-KR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Indexing</a:t>
            </a:r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이 가능하다는 것을 알게 되었습니다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8C4287FA-D16E-4528-ABEE-11D0E9E8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" y="3740602"/>
            <a:ext cx="7089808" cy="1083190"/>
          </a:xfrm>
          <a:prstGeom prst="rect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BE7380A5-33FD-44EE-A317-5F2DA8513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7" y="1747241"/>
            <a:ext cx="7089807" cy="98379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6070917-64A6-4933-AC63-D3E58E92369B}"/>
              </a:ext>
            </a:extLst>
          </p:cNvPr>
          <p:cNvSpPr txBox="1"/>
          <p:nvPr/>
        </p:nvSpPr>
        <p:spPr>
          <a:xfrm>
            <a:off x="8012298" y="3740602"/>
            <a:ext cx="3786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List</a:t>
            </a:r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를 사용해 같은 값을 대입 시켜본 결과 </a:t>
            </a:r>
            <a:r>
              <a:rPr lang="en-US" altLang="ko-KR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Numpy</a:t>
            </a:r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를 사용해 추출한 값과 상이한 결과가 도출</a:t>
            </a:r>
          </a:p>
        </p:txBody>
      </p:sp>
    </p:spTree>
    <p:extLst>
      <p:ext uri="{BB962C8B-B14F-4D97-AF65-F5344CB8AC3E}">
        <p14:creationId xmlns:p14="http://schemas.microsoft.com/office/powerpoint/2010/main" val="3682474751"/>
      </p:ext>
    </p:extLst>
  </p:cSld>
  <p:clrMapOvr>
    <a:masterClrMapping/>
  </p:clrMapOvr>
</p:sld>
</file>

<file path=ppt/theme/theme1.xml><?xml version="1.0" encoding="utf-8"?>
<a:theme xmlns:a="http://schemas.openxmlformats.org/drawingml/2006/main" name="2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63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MapoPeacefull</vt:lpstr>
      <vt:lpstr>맑은 고딕</vt:lpstr>
      <vt:lpstr>Arial</vt:lpstr>
      <vt:lpstr>24_Office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원민재</cp:lastModifiedBy>
  <cp:revision>2</cp:revision>
  <dcterms:created xsi:type="dcterms:W3CDTF">2021-05-19T15:38:06Z</dcterms:created>
  <dcterms:modified xsi:type="dcterms:W3CDTF">2021-09-11T11:50:00Z</dcterms:modified>
</cp:coreProperties>
</file>