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D839-C7E1-4364-BD11-D556160B145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FA20-5CB8-413D-9E70-B89EAA2B9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21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D839-C7E1-4364-BD11-D556160B145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FA20-5CB8-413D-9E70-B89EAA2B9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6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D839-C7E1-4364-BD11-D556160B145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FA20-5CB8-413D-9E70-B89EAA2B9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9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D839-C7E1-4364-BD11-D556160B145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FA20-5CB8-413D-9E70-B89EAA2B9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05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D839-C7E1-4364-BD11-D556160B145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FA20-5CB8-413D-9E70-B89EAA2B9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6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D839-C7E1-4364-BD11-D556160B145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FA20-5CB8-413D-9E70-B89EAA2B9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32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D839-C7E1-4364-BD11-D556160B145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FA20-5CB8-413D-9E70-B89EAA2B9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D839-C7E1-4364-BD11-D556160B145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FA20-5CB8-413D-9E70-B89EAA2B9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48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D839-C7E1-4364-BD11-D556160B145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FA20-5CB8-413D-9E70-B89EAA2B9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D839-C7E1-4364-BD11-D556160B145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FA20-5CB8-413D-9E70-B89EAA2B9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5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D839-C7E1-4364-BD11-D556160B145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FA20-5CB8-413D-9E70-B89EAA2B9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71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3D839-C7E1-4364-BD11-D556160B145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FA20-5CB8-413D-9E70-B89EAA2B9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0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4ch PWM transmitter</a:t>
            </a:r>
            <a:br>
              <a:rPr lang="en-US" altLang="ko-KR" dirty="0" smtClean="0"/>
            </a:br>
            <a:r>
              <a:rPr lang="en-US" altLang="ko-KR" dirty="0" smtClean="0"/>
              <a:t>&amp; 4ch tachometer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2020. 12. 1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48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4014" y="1396093"/>
            <a:ext cx="75631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switch</a:t>
            </a:r>
            <a:r>
              <a:rPr lang="ko-KR" altLang="en-US" dirty="0" smtClean="0"/>
              <a:t>를 이용하여 모터 선택</a:t>
            </a:r>
            <a:r>
              <a:rPr lang="en-US" altLang="ko-KR" dirty="0" smtClean="0"/>
              <a:t>(1~4 </a:t>
            </a:r>
            <a:r>
              <a:rPr lang="ko-KR" altLang="en-US" dirty="0" smtClean="0"/>
              <a:t>선택 가능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VR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PWM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(switch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on </a:t>
            </a:r>
            <a:r>
              <a:rPr lang="ko-KR" altLang="en-US" dirty="0" smtClean="0"/>
              <a:t>되어 있는 모터에 영향을 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switch off </a:t>
            </a:r>
            <a:r>
              <a:rPr lang="ko-KR" altLang="en-US" dirty="0" smtClean="0"/>
              <a:t>인 경우는 이전에 선택한 </a:t>
            </a:r>
            <a:r>
              <a:rPr lang="en-US" altLang="ko-KR" dirty="0" err="1" smtClean="0"/>
              <a:t>pwm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신호 출력됨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Motor</a:t>
            </a:r>
            <a:r>
              <a:rPr lang="ko-KR" altLang="en-US" dirty="0" smtClean="0"/>
              <a:t>를 꺼야 할 경우</a:t>
            </a:r>
            <a:r>
              <a:rPr lang="en-US" altLang="ko-KR" dirty="0" smtClean="0"/>
              <a:t>, switch </a:t>
            </a:r>
            <a:r>
              <a:rPr lang="ko-KR" altLang="en-US" dirty="0" smtClean="0"/>
              <a:t>선택 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pwm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Pwm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 ~ 255 </a:t>
            </a:r>
            <a:r>
              <a:rPr lang="ko-KR" altLang="en-US" dirty="0" smtClean="0"/>
              <a:t>선택 가능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5096" y="472622"/>
            <a:ext cx="856325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Usage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304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227058" y="1926091"/>
            <a:ext cx="1533525" cy="315277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 rot="5400000">
            <a:off x="698726" y="3866129"/>
            <a:ext cx="3209243" cy="806223"/>
            <a:chOff x="3409269" y="4354622"/>
            <a:chExt cx="3209243" cy="80622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3409269" y="4354622"/>
              <a:ext cx="696056" cy="80622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4289600" y="4354622"/>
              <a:ext cx="696056" cy="80622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5106028" y="4354622"/>
              <a:ext cx="696056" cy="80622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5922456" y="4354622"/>
              <a:ext cx="696056" cy="806223"/>
            </a:xfrm>
            <a:prstGeom prst="rect">
              <a:avLst/>
            </a:prstGeom>
          </p:spPr>
        </p:pic>
      </p:grpSp>
      <p:cxnSp>
        <p:nvCxnSpPr>
          <p:cNvPr id="11" name="직선 연결선 10"/>
          <p:cNvCxnSpPr/>
          <p:nvPr/>
        </p:nvCxnSpPr>
        <p:spPr>
          <a:xfrm>
            <a:off x="2792185" y="2163535"/>
            <a:ext cx="51423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904783" y="5057435"/>
            <a:ext cx="50297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4547892" y="4122964"/>
            <a:ext cx="140833" cy="934472"/>
            <a:chOff x="4539728" y="3837214"/>
            <a:chExt cx="140833" cy="934472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4449626" y="4405146"/>
              <a:ext cx="321038" cy="140833"/>
            </a:xfrm>
            <a:prstGeom prst="rect">
              <a:avLst/>
            </a:prstGeom>
          </p:spPr>
        </p:pic>
        <p:cxnSp>
          <p:nvCxnSpPr>
            <p:cNvPr id="15" name="직선 연결선 14"/>
            <p:cNvCxnSpPr>
              <a:stCxn id="13" idx="3"/>
            </p:cNvCxnSpPr>
            <p:nvPr/>
          </p:nvCxnSpPr>
          <p:spPr>
            <a:xfrm flipH="1">
              <a:off x="4604657" y="4636082"/>
              <a:ext cx="5488" cy="1356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3" idx="1"/>
            </p:cNvCxnSpPr>
            <p:nvPr/>
          </p:nvCxnSpPr>
          <p:spPr>
            <a:xfrm flipH="1" flipV="1">
              <a:off x="4604657" y="3837214"/>
              <a:ext cx="5488" cy="4778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4740388" y="4122963"/>
            <a:ext cx="140833" cy="934472"/>
            <a:chOff x="4539728" y="3837214"/>
            <a:chExt cx="140833" cy="93447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4449626" y="4405146"/>
              <a:ext cx="321038" cy="140833"/>
            </a:xfrm>
            <a:prstGeom prst="rect">
              <a:avLst/>
            </a:prstGeom>
          </p:spPr>
        </p:pic>
        <p:cxnSp>
          <p:nvCxnSpPr>
            <p:cNvPr id="22" name="직선 연결선 21"/>
            <p:cNvCxnSpPr>
              <a:stCxn id="21" idx="3"/>
            </p:cNvCxnSpPr>
            <p:nvPr/>
          </p:nvCxnSpPr>
          <p:spPr>
            <a:xfrm flipH="1">
              <a:off x="4604657" y="4636082"/>
              <a:ext cx="5488" cy="1356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21" idx="1"/>
            </p:cNvCxnSpPr>
            <p:nvPr/>
          </p:nvCxnSpPr>
          <p:spPr>
            <a:xfrm flipH="1" flipV="1">
              <a:off x="4604657" y="3837214"/>
              <a:ext cx="5488" cy="4778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5244577" y="4122963"/>
            <a:ext cx="140833" cy="934472"/>
            <a:chOff x="4539728" y="3837214"/>
            <a:chExt cx="140833" cy="934472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4449626" y="4405146"/>
              <a:ext cx="321038" cy="140833"/>
            </a:xfrm>
            <a:prstGeom prst="rect">
              <a:avLst/>
            </a:prstGeom>
          </p:spPr>
        </p:pic>
        <p:cxnSp>
          <p:nvCxnSpPr>
            <p:cNvPr id="26" name="직선 연결선 25"/>
            <p:cNvCxnSpPr>
              <a:stCxn id="25" idx="3"/>
            </p:cNvCxnSpPr>
            <p:nvPr/>
          </p:nvCxnSpPr>
          <p:spPr>
            <a:xfrm flipH="1">
              <a:off x="4604657" y="4636082"/>
              <a:ext cx="5488" cy="1356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25" idx="1"/>
            </p:cNvCxnSpPr>
            <p:nvPr/>
          </p:nvCxnSpPr>
          <p:spPr>
            <a:xfrm flipH="1" flipV="1">
              <a:off x="4604657" y="3837214"/>
              <a:ext cx="5488" cy="4778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5435033" y="4122963"/>
            <a:ext cx="140833" cy="934472"/>
            <a:chOff x="4539728" y="3837214"/>
            <a:chExt cx="140833" cy="93447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4449626" y="4405146"/>
              <a:ext cx="321038" cy="140833"/>
            </a:xfrm>
            <a:prstGeom prst="rect">
              <a:avLst/>
            </a:prstGeom>
          </p:spPr>
        </p:pic>
        <p:cxnSp>
          <p:nvCxnSpPr>
            <p:cNvPr id="30" name="직선 연결선 29"/>
            <p:cNvCxnSpPr>
              <a:stCxn id="29" idx="3"/>
            </p:cNvCxnSpPr>
            <p:nvPr/>
          </p:nvCxnSpPr>
          <p:spPr>
            <a:xfrm flipH="1">
              <a:off x="4604657" y="4636082"/>
              <a:ext cx="5488" cy="1356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9" idx="1"/>
            </p:cNvCxnSpPr>
            <p:nvPr/>
          </p:nvCxnSpPr>
          <p:spPr>
            <a:xfrm flipH="1" flipV="1">
              <a:off x="4604657" y="3837214"/>
              <a:ext cx="5488" cy="4778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꺾인 연결선 32"/>
          <p:cNvCxnSpPr>
            <a:stCxn id="5" idx="2"/>
          </p:cNvCxnSpPr>
          <p:nvPr/>
        </p:nvCxnSpPr>
        <p:spPr>
          <a:xfrm flipV="1">
            <a:off x="2706460" y="2163535"/>
            <a:ext cx="198323" cy="849113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6" idx="2"/>
          </p:cNvCxnSpPr>
          <p:nvPr/>
        </p:nvCxnSpPr>
        <p:spPr>
          <a:xfrm flipV="1">
            <a:off x="2706460" y="2163535"/>
            <a:ext cx="297997" cy="1729444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7" idx="2"/>
          </p:cNvCxnSpPr>
          <p:nvPr/>
        </p:nvCxnSpPr>
        <p:spPr>
          <a:xfrm flipV="1">
            <a:off x="2706460" y="2163535"/>
            <a:ext cx="404133" cy="2545872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8" idx="2"/>
          </p:cNvCxnSpPr>
          <p:nvPr/>
        </p:nvCxnSpPr>
        <p:spPr>
          <a:xfrm flipV="1">
            <a:off x="2706460" y="2163535"/>
            <a:ext cx="502104" cy="3362300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>
            <a:off x="2706460" y="3175907"/>
            <a:ext cx="1906361" cy="1093334"/>
          </a:xfrm>
          <a:prstGeom prst="bentConnector3">
            <a:avLst>
              <a:gd name="adj1" fmla="val 9315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/>
          <p:nvPr/>
        </p:nvCxnSpPr>
        <p:spPr>
          <a:xfrm>
            <a:off x="2706460" y="4148165"/>
            <a:ext cx="2098857" cy="238415"/>
          </a:xfrm>
          <a:prstGeom prst="bentConnector3">
            <a:avLst>
              <a:gd name="adj1" fmla="val 41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/>
          <p:nvPr/>
        </p:nvCxnSpPr>
        <p:spPr>
          <a:xfrm flipV="1">
            <a:off x="2706460" y="4475834"/>
            <a:ext cx="2603046" cy="430380"/>
          </a:xfrm>
          <a:prstGeom prst="bentConnector3">
            <a:avLst>
              <a:gd name="adj1" fmla="val 22713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/>
          <p:nvPr/>
        </p:nvCxnSpPr>
        <p:spPr>
          <a:xfrm flipV="1">
            <a:off x="2706460" y="4566348"/>
            <a:ext cx="2793502" cy="1122746"/>
          </a:xfrm>
          <a:prstGeom prst="bentConnector3">
            <a:avLst>
              <a:gd name="adj1" fmla="val 23989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38250" y="292407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M1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438250" y="379623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M2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438250" y="458611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M3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438250" y="540865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M4</a:t>
            </a:r>
            <a:endParaRPr lang="ko-KR" altLang="en-US" sz="1400" b="1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986588" y="2112485"/>
            <a:ext cx="819526" cy="1076311"/>
          </a:xfrm>
          <a:prstGeom prst="rect">
            <a:avLst/>
          </a:prstGeom>
        </p:spPr>
      </p:pic>
      <p:cxnSp>
        <p:nvCxnSpPr>
          <p:cNvPr id="63" name="꺾인 연결선 62"/>
          <p:cNvCxnSpPr/>
          <p:nvPr/>
        </p:nvCxnSpPr>
        <p:spPr>
          <a:xfrm flipV="1">
            <a:off x="5666014" y="2664619"/>
            <a:ext cx="1416842" cy="157465"/>
          </a:xfrm>
          <a:prstGeom prst="bentConnector3">
            <a:avLst>
              <a:gd name="adj1" fmla="val -708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/>
          <p:nvPr/>
        </p:nvCxnSpPr>
        <p:spPr>
          <a:xfrm rot="5400000">
            <a:off x="5735310" y="3863137"/>
            <a:ext cx="2235348" cy="153247"/>
          </a:xfrm>
          <a:prstGeom prst="bentConnector3">
            <a:avLst>
              <a:gd name="adj1" fmla="val 9930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95134" y="4668226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10k</a:t>
            </a:r>
            <a:endParaRPr lang="ko-KR" altLang="en-US" sz="9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284841" y="2989585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5</a:t>
            </a:r>
            <a:r>
              <a:rPr lang="en-US" altLang="ko-KR" sz="900" b="1" dirty="0" smtClean="0"/>
              <a:t>k</a:t>
            </a:r>
            <a:endParaRPr lang="ko-KR" altLang="en-US" sz="900" b="1" dirty="0"/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6929608" y="2163535"/>
            <a:ext cx="0" cy="3059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2528" y="739525"/>
            <a:ext cx="2504097" cy="1184064"/>
          </a:xfrm>
          <a:prstGeom prst="rect">
            <a:avLst/>
          </a:prstGeom>
        </p:spPr>
      </p:pic>
      <p:cxnSp>
        <p:nvCxnSpPr>
          <p:cNvPr id="86" name="직선 연결선 85"/>
          <p:cNvCxnSpPr/>
          <p:nvPr/>
        </p:nvCxnSpPr>
        <p:spPr>
          <a:xfrm flipV="1">
            <a:off x="4961164" y="1877783"/>
            <a:ext cx="0" cy="9232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V="1">
            <a:off x="4805317" y="1881639"/>
            <a:ext cx="0" cy="9232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4653641" y="1877783"/>
            <a:ext cx="0" cy="2857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V="1">
            <a:off x="4349693" y="2630768"/>
            <a:ext cx="3179652" cy="1673682"/>
          </a:xfrm>
          <a:prstGeom prst="bentConnector3">
            <a:avLst>
              <a:gd name="adj1" fmla="val 959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454438" y="2349950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SCL</a:t>
            </a:r>
            <a:endParaRPr lang="ko-KR" altLang="en-US" sz="9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936261" y="2349950"/>
            <a:ext cx="418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SDA</a:t>
            </a:r>
            <a:endParaRPr lang="ko-KR" altLang="en-US" sz="900" b="1" dirty="0"/>
          </a:p>
        </p:txBody>
      </p:sp>
      <p:cxnSp>
        <p:nvCxnSpPr>
          <p:cNvPr id="96" name="직선 연결선 95"/>
          <p:cNvCxnSpPr/>
          <p:nvPr/>
        </p:nvCxnSpPr>
        <p:spPr>
          <a:xfrm flipH="1" flipV="1">
            <a:off x="4269921" y="2163535"/>
            <a:ext cx="8164" cy="8491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H="1" flipV="1">
            <a:off x="4261757" y="4179908"/>
            <a:ext cx="8164" cy="849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자유형 97"/>
          <p:cNvSpPr/>
          <p:nvPr/>
        </p:nvSpPr>
        <p:spPr>
          <a:xfrm>
            <a:off x="2171700" y="1134714"/>
            <a:ext cx="1583871" cy="1837086"/>
          </a:xfrm>
          <a:custGeom>
            <a:avLst/>
            <a:gdLst>
              <a:gd name="connsiteX0" fmla="*/ 1583871 w 1583871"/>
              <a:gd name="connsiteY0" fmla="*/ 1837086 h 1837086"/>
              <a:gd name="connsiteX1" fmla="*/ 971550 w 1583871"/>
              <a:gd name="connsiteY1" fmla="*/ 277707 h 1837086"/>
              <a:gd name="connsiteX2" fmla="*/ 0 w 1583871"/>
              <a:gd name="connsiteY2" fmla="*/ 8286 h 183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3871" h="1837086">
                <a:moveTo>
                  <a:pt x="1583871" y="1837086"/>
                </a:moveTo>
                <a:cubicBezTo>
                  <a:pt x="1409699" y="1209796"/>
                  <a:pt x="1235528" y="582507"/>
                  <a:pt x="971550" y="277707"/>
                </a:cubicBezTo>
                <a:cubicBezTo>
                  <a:pt x="707571" y="-27093"/>
                  <a:pt x="353785" y="-9404"/>
                  <a:pt x="0" y="828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657350" y="102378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Vin</a:t>
            </a:r>
            <a:endParaRPr lang="ko-KR" altLang="en-US" sz="1400" b="1" dirty="0"/>
          </a:p>
        </p:txBody>
      </p:sp>
      <p:cxnSp>
        <p:nvCxnSpPr>
          <p:cNvPr id="102" name="직선 연결선 101"/>
          <p:cNvCxnSpPr/>
          <p:nvPr/>
        </p:nvCxnSpPr>
        <p:spPr>
          <a:xfrm>
            <a:off x="4958688" y="4133104"/>
            <a:ext cx="62155" cy="1949289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5170544" y="4116391"/>
            <a:ext cx="347831" cy="196600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666014" y="4133104"/>
            <a:ext cx="325358" cy="1949289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5813697" y="4116391"/>
            <a:ext cx="469548" cy="196600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782590" y="611274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M1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5287382" y="611274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M2</a:t>
            </a:r>
            <a:endParaRPr lang="ko-KR" altLang="en-US" sz="14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5749368" y="611274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M3</a:t>
            </a:r>
            <a:endParaRPr lang="ko-KR" altLang="en-US" sz="14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6143442" y="611274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M4</a:t>
            </a:r>
            <a:endParaRPr lang="ko-KR" altLang="en-US" sz="1400" b="1" dirty="0"/>
          </a:p>
        </p:txBody>
      </p:sp>
      <p:cxnSp>
        <p:nvCxnSpPr>
          <p:cNvPr id="116" name="직선 연결선 115"/>
          <p:cNvCxnSpPr/>
          <p:nvPr/>
        </p:nvCxnSpPr>
        <p:spPr>
          <a:xfrm>
            <a:off x="6283245" y="5057435"/>
            <a:ext cx="386976" cy="1024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535370" y="6098038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GND</a:t>
            </a:r>
            <a:endParaRPr lang="ko-KR" altLang="en-US" sz="14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270115" y="6435233"/>
            <a:ext cx="1582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Output Terminal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964274" y="260351"/>
            <a:ext cx="2119876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PWM Transmitter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5315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0674" y="5971224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 : 2, 4, 18, 19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11" y="2009447"/>
            <a:ext cx="9686925" cy="3829050"/>
          </a:xfrm>
          <a:prstGeom prst="rect">
            <a:avLst/>
          </a:prstGeom>
        </p:spPr>
      </p:pic>
      <p:cxnSp>
        <p:nvCxnSpPr>
          <p:cNvPr id="5" name="꺾인 연결선 4"/>
          <p:cNvCxnSpPr/>
          <p:nvPr/>
        </p:nvCxnSpPr>
        <p:spPr>
          <a:xfrm flipV="1">
            <a:off x="3660452" y="2819531"/>
            <a:ext cx="1685581" cy="330506"/>
          </a:xfrm>
          <a:prstGeom prst="bentConnector3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/>
          <p:nvPr/>
        </p:nvCxnSpPr>
        <p:spPr>
          <a:xfrm rot="5400000" flipH="1" flipV="1">
            <a:off x="2801776" y="2336412"/>
            <a:ext cx="1894115" cy="176762"/>
          </a:xfrm>
          <a:prstGeom prst="bentConnector3">
            <a:avLst>
              <a:gd name="adj1" fmla="val -4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 rot="5400000" flipH="1" flipV="1">
            <a:off x="2834433" y="2303755"/>
            <a:ext cx="2073729" cy="42169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5400000" flipH="1" flipV="1">
            <a:off x="2609914" y="2528273"/>
            <a:ext cx="2784022" cy="682947"/>
          </a:xfrm>
          <a:prstGeom prst="bentConnector3">
            <a:avLst>
              <a:gd name="adj1" fmla="val 13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5400000" flipH="1" flipV="1">
            <a:off x="2642571" y="2495616"/>
            <a:ext cx="2979965" cy="944205"/>
          </a:xfrm>
          <a:prstGeom prst="bentConnector3">
            <a:avLst>
              <a:gd name="adj1" fmla="val 1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87598" y="1377033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</a:t>
            </a:r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82143" y="1245060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</a:t>
            </a:r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866712" y="1071171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</a:t>
            </a:r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568313" y="1271884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</a:t>
            </a:r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707482" y="1203795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GND</a:t>
            </a:r>
            <a:endParaRPr lang="ko-KR" altLang="en-US" sz="1400" b="1" dirty="0"/>
          </a:p>
        </p:txBody>
      </p:sp>
      <p:cxnSp>
        <p:nvCxnSpPr>
          <p:cNvPr id="28" name="꺾인 연결선 27"/>
          <p:cNvCxnSpPr/>
          <p:nvPr/>
        </p:nvCxnSpPr>
        <p:spPr>
          <a:xfrm rot="5400000" flipH="1" flipV="1">
            <a:off x="2786930" y="2558332"/>
            <a:ext cx="2936175" cy="1189133"/>
          </a:xfrm>
          <a:prstGeom prst="bentConnector3">
            <a:avLst>
              <a:gd name="adj1" fmla="val -58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64274" y="260351"/>
            <a:ext cx="2024593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4-ch Tachometer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784050" y="721339"/>
            <a:ext cx="1430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Input Terminal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95737" y="2963636"/>
            <a:ext cx="1011299" cy="408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S1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295736" y="3393422"/>
            <a:ext cx="1011299" cy="408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S3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8402122" y="2963636"/>
            <a:ext cx="1011299" cy="408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S2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402122" y="3393422"/>
            <a:ext cx="1011299" cy="408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26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375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4428</TotalTime>
  <Words>74</Words>
  <Application>Microsoft Office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4ch PWM transmitter &amp; 4ch tachometer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czshine@naver.com</dc:creator>
  <cp:lastModifiedBy>czshine@naver.com</cp:lastModifiedBy>
  <cp:revision>12</cp:revision>
  <dcterms:created xsi:type="dcterms:W3CDTF">2020-12-01T03:03:47Z</dcterms:created>
  <dcterms:modified xsi:type="dcterms:W3CDTF">2020-12-04T04:51:49Z</dcterms:modified>
</cp:coreProperties>
</file>