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FDD-3C02-4C76-93D8-E97B3631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D1D33-25A5-436E-93C5-6C5BAE1D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FBB7-4F09-42E5-BE3A-18BDE1A3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7A04-D9D8-404C-881F-ED5AB2FB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166E-C069-4E50-90A3-3C32EB2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F001-DB9A-4990-8599-7F1064E2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EE55-C74A-4EFD-939F-4949CA18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B771-A30B-4B88-BCE5-E4B19CC4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0C89-AB0B-477B-B273-0712936E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76C5-3AE0-4890-B4FD-9E4CB50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12E4A-AC39-4FDB-8327-446C9ABD6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984EF-F91D-41FC-9811-C4B877664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C3A8-C8D5-4F0A-B895-80CFE99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B2C4-867F-4FE6-B690-99E7F5CC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A4D9-2C0D-4CF3-98D3-481AFD54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B863-8E3A-44F4-B5BC-A1FAD99A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4944-2D42-49DE-8BA6-69BBAE15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8003-9C40-4F5A-94B3-40AFE7F8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2127-EF62-4E3E-9ED5-FD2F58C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1BE2-7D02-486C-9229-C0DA4E91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727A-7830-44C2-87CF-13A06D8C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81E6-DD20-4B52-910B-F2E8C3E2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D966-DA84-4FBF-BC90-FCA18011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C8E-F823-4C75-A219-7E3B430A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1FB2-F1AC-4BEC-A8E5-B08E426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3BA4-3AA0-4F9F-8DC3-65ECD72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505B-41D9-4CAB-B1D5-D55313D9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50AB-BCC8-4921-9286-D30BD7E8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BBEE-4142-4596-833F-178688C6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54D8-117E-44E1-94EF-C04E5CB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E4F3-4C5E-4B13-8912-7FC7C1D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9B2C-6DFE-47F1-B164-40C0347A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3905-68D7-4576-97AC-3BAED18A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7ACA-AA43-412A-BC1D-7D537629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AF411-D7C6-4B9A-AF6C-0757ABEE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24EC7-8436-4159-A194-D80270674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CFD1D-8B8D-4413-A657-FEA8FE9F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C9133-BA84-4B8F-A794-EA1C22D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77A93-E378-482B-A565-94F1B24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965-9365-4644-9B51-5ED245EE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EC96B-3679-456D-9D6B-03A5FC5C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4515D-5524-4517-B5F2-3288982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EF93-82FD-4466-8DFA-2B916E8A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44B66-5275-480A-8761-54C54724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297A-053D-4B47-A6F2-CD8919E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306F-CF55-494E-A291-8B9D4F3D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DDB-57C4-4A48-AD5B-D2281B7D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A1C3-B3F3-4BDD-ABBC-09F9848A9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A467-61F3-4451-941D-6D42DBC3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68F7-3020-48A1-80BF-F1D09B9F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4ED6-457B-48DF-A735-411239B9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E0B9-AAFB-4BA4-9047-085FBB10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EABE-F9A4-43EE-AEF3-7CAC3422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69A16-9722-4C9E-B226-B4C6C94D8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2715-1D19-4BB7-B736-E8027DB23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0F53-4577-408F-B044-0EE8FB22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95EF-5F44-4259-9B6F-38587EFF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EFCF6-9280-4C9F-92FD-85C1244B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2F430-0964-4F0F-A5EE-FFFDD5A7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9C5D-D62F-4825-9A6B-3032FA9F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467-DC9C-4B5A-950F-454AA3C0C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A447-18AF-4527-90BA-5150A42F314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E170-EAF3-436C-A8E1-225B53A5A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9F23-031D-4CA5-A893-99E6B613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D2FB-CC46-4E61-AEE4-14E69244B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9DE5-D7A6-4296-9CA4-3529778B2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179" y="1122363"/>
            <a:ext cx="11293642" cy="2387600"/>
          </a:xfrm>
        </p:spPr>
        <p:txBody>
          <a:bodyPr>
            <a:normAutofit/>
          </a:bodyPr>
          <a:lstStyle/>
          <a:p>
            <a:r>
              <a:rPr lang="en-US" dirty="0"/>
              <a:t>Trapezoidal Maps – Assignment 3</a:t>
            </a:r>
            <a:br>
              <a:rPr lang="en-US" dirty="0"/>
            </a:br>
            <a:r>
              <a:rPr lang="en-US" dirty="0"/>
              <a:t>Test file: jpc4394.txt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7E5FA-3F77-4893-8169-B65C89AB8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Jacob Cozzarin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William Carver</a:t>
            </a:r>
          </a:p>
        </p:txBody>
      </p:sp>
    </p:spTree>
    <p:extLst>
      <p:ext uri="{BB962C8B-B14F-4D97-AF65-F5344CB8AC3E}">
        <p14:creationId xmlns:p14="http://schemas.microsoft.com/office/powerpoint/2010/main" val="26117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9A869-915F-4AB1-814D-CCCE2D3798B1}"/>
              </a:ext>
            </a:extLst>
          </p:cNvPr>
          <p:cNvSpPr txBox="1"/>
          <p:nvPr/>
        </p:nvSpPr>
        <p:spPr>
          <a:xfrm>
            <a:off x="1931437" y="447869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Trapezoidal Map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D5F4D49-5C65-4F00-B664-38A81121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31" y="817201"/>
            <a:ext cx="7695182" cy="57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9A869-915F-4AB1-814D-CCCE2D3798B1}"/>
              </a:ext>
            </a:extLst>
          </p:cNvPr>
          <p:cNvSpPr txBox="1"/>
          <p:nvPr/>
        </p:nvSpPr>
        <p:spPr>
          <a:xfrm>
            <a:off x="2207534" y="335010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Rooted Directed Acyclic Graph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237842-0647-4828-9021-1D84C09FB47F}"/>
              </a:ext>
            </a:extLst>
          </p:cNvPr>
          <p:cNvGrpSpPr/>
          <p:nvPr/>
        </p:nvGrpSpPr>
        <p:grpSpPr>
          <a:xfrm>
            <a:off x="1213172" y="903977"/>
            <a:ext cx="9765655" cy="5050045"/>
            <a:chOff x="144379" y="1170127"/>
            <a:chExt cx="9765655" cy="5050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32081F7-5FCF-4F36-876F-BE5D9AB46150}"/>
                </a:ext>
              </a:extLst>
            </p:cNvPr>
            <p:cNvSpPr/>
            <p:nvPr/>
          </p:nvSpPr>
          <p:spPr>
            <a:xfrm>
              <a:off x="1312803" y="1170127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E87631-F1B6-4DCD-B04D-EEDBD5B3175A}"/>
                </a:ext>
              </a:extLst>
            </p:cNvPr>
            <p:cNvSpPr/>
            <p:nvPr/>
          </p:nvSpPr>
          <p:spPr>
            <a:xfrm>
              <a:off x="793071" y="1975469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0B3510-4E53-4365-96E3-8C4E11109150}"/>
                </a:ext>
              </a:extLst>
            </p:cNvPr>
            <p:cNvCxnSpPr>
              <a:cxnSpLocks/>
              <a:stCxn id="2" idx="3"/>
              <a:endCxn id="3" idx="0"/>
            </p:cNvCxnSpPr>
            <p:nvPr/>
          </p:nvCxnSpPr>
          <p:spPr>
            <a:xfrm flipH="1">
              <a:off x="1052937" y="1671358"/>
              <a:ext cx="342178" cy="30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0CC103-85FF-41AB-B41A-BED99887D867}"/>
                </a:ext>
              </a:extLst>
            </p:cNvPr>
            <p:cNvSpPr/>
            <p:nvPr/>
          </p:nvSpPr>
          <p:spPr>
            <a:xfrm>
              <a:off x="1874865" y="1975468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B7DC96-E19E-4757-B00B-F1845A5BBD44}"/>
                </a:ext>
              </a:extLst>
            </p:cNvPr>
            <p:cNvCxnSpPr>
              <a:cxnSpLocks/>
              <a:stCxn id="2" idx="5"/>
              <a:endCxn id="10" idx="0"/>
            </p:cNvCxnSpPr>
            <p:nvPr/>
          </p:nvCxnSpPr>
          <p:spPr>
            <a:xfrm>
              <a:off x="1792553" y="1671358"/>
              <a:ext cx="363343" cy="30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FD5DB2C8-1018-4044-B023-E352FCA07C4C}"/>
                </a:ext>
              </a:extLst>
            </p:cNvPr>
            <p:cNvSpPr/>
            <p:nvPr/>
          </p:nvSpPr>
          <p:spPr>
            <a:xfrm>
              <a:off x="1312803" y="2780809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S1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36167C-61B3-40F4-8585-C430C17F546F}"/>
                </a:ext>
              </a:extLst>
            </p:cNvPr>
            <p:cNvCxnSpPr>
              <a:cxnSpLocks/>
              <a:stCxn id="10" idx="3"/>
              <a:endCxn id="15" idx="5"/>
            </p:cNvCxnSpPr>
            <p:nvPr/>
          </p:nvCxnSpPr>
          <p:spPr>
            <a:xfrm flipH="1">
              <a:off x="1734350" y="2476699"/>
              <a:ext cx="222827" cy="30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936753-D2FC-4A11-87FC-C5C85D64470D}"/>
                </a:ext>
              </a:extLst>
            </p:cNvPr>
            <p:cNvSpPr/>
            <p:nvPr/>
          </p:nvSpPr>
          <p:spPr>
            <a:xfrm>
              <a:off x="750741" y="3672148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13DFAB-C93C-4B50-BD9E-D41B9DF28EB8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flipH="1">
              <a:off x="1031772" y="3368038"/>
              <a:ext cx="421547" cy="30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9BC531-DFFD-4E8F-A23B-39ED6D45D837}"/>
                </a:ext>
              </a:extLst>
            </p:cNvPr>
            <p:cNvSpPr/>
            <p:nvPr/>
          </p:nvSpPr>
          <p:spPr>
            <a:xfrm>
              <a:off x="144379" y="4563486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734EC9-CDBC-4ADE-8565-48AFAC1E6786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404245" y="4173379"/>
              <a:ext cx="428808" cy="390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87EAF7E-0555-4174-BBCB-AEEF09D01E39}"/>
                </a:ext>
              </a:extLst>
            </p:cNvPr>
            <p:cNvSpPr/>
            <p:nvPr/>
          </p:nvSpPr>
          <p:spPr>
            <a:xfrm>
              <a:off x="1312803" y="4563487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1B0E61-F549-4B22-9A24-B999259E6441}"/>
                </a:ext>
              </a:extLst>
            </p:cNvPr>
            <p:cNvCxnSpPr>
              <a:cxnSpLocks/>
              <a:stCxn id="19" idx="5"/>
              <a:endCxn id="27" idx="4"/>
            </p:cNvCxnSpPr>
            <p:nvPr/>
          </p:nvCxnSpPr>
          <p:spPr>
            <a:xfrm>
              <a:off x="1230491" y="4173379"/>
              <a:ext cx="222828" cy="390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933394D-723E-4EF6-9E76-843AA3915DA9}"/>
                </a:ext>
              </a:extLst>
            </p:cNvPr>
            <p:cNvSpPr/>
            <p:nvPr/>
          </p:nvSpPr>
          <p:spPr>
            <a:xfrm>
              <a:off x="833053" y="5454826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6AF855-1E08-47E6-814A-65E09088B358}"/>
                </a:ext>
              </a:extLst>
            </p:cNvPr>
            <p:cNvCxnSpPr>
              <a:cxnSpLocks/>
              <a:stCxn id="27" idx="2"/>
              <a:endCxn id="32" idx="0"/>
            </p:cNvCxnSpPr>
            <p:nvPr/>
          </p:nvCxnSpPr>
          <p:spPr>
            <a:xfrm flipH="1">
              <a:off x="1092919" y="5150716"/>
              <a:ext cx="360400" cy="30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5DE07D-A1EB-478E-8829-F8E45DC960B8}"/>
                </a:ext>
              </a:extLst>
            </p:cNvPr>
            <p:cNvSpPr/>
            <p:nvPr/>
          </p:nvSpPr>
          <p:spPr>
            <a:xfrm>
              <a:off x="1805945" y="5452785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T4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99D33DC-F924-4AEF-88B1-7F8D869252E3}"/>
                </a:ext>
              </a:extLst>
            </p:cNvPr>
            <p:cNvCxnSpPr>
              <a:cxnSpLocks/>
              <a:stCxn id="27" idx="1"/>
              <a:endCxn id="36" idx="0"/>
            </p:cNvCxnSpPr>
            <p:nvPr/>
          </p:nvCxnSpPr>
          <p:spPr>
            <a:xfrm>
              <a:off x="1734350" y="5150716"/>
              <a:ext cx="331461" cy="3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8F30ACC-6451-4799-A10D-159D2ADD4DB9}"/>
                </a:ext>
              </a:extLst>
            </p:cNvPr>
            <p:cNvSpPr/>
            <p:nvPr/>
          </p:nvSpPr>
          <p:spPr>
            <a:xfrm>
              <a:off x="3287775" y="3683186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P4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8E2ED32-A5CA-46D5-A6DA-A818B64A743D}"/>
                </a:ext>
              </a:extLst>
            </p:cNvPr>
            <p:cNvCxnSpPr>
              <a:cxnSpLocks/>
              <a:stCxn id="15" idx="1"/>
              <a:endCxn id="41" idx="0"/>
            </p:cNvCxnSpPr>
            <p:nvPr/>
          </p:nvCxnSpPr>
          <p:spPr>
            <a:xfrm>
              <a:off x="1734350" y="3368038"/>
              <a:ext cx="1834456" cy="3151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11C0B5-3FF3-4F50-8603-4D8AA3A9625B}"/>
                </a:ext>
              </a:extLst>
            </p:cNvPr>
            <p:cNvSpPr/>
            <p:nvPr/>
          </p:nvSpPr>
          <p:spPr>
            <a:xfrm>
              <a:off x="2523557" y="4563485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T5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4F478AF-F454-4400-8588-B497CFDA9B68}"/>
                </a:ext>
              </a:extLst>
            </p:cNvPr>
            <p:cNvCxnSpPr>
              <a:cxnSpLocks/>
              <a:stCxn id="41" idx="3"/>
              <a:endCxn id="46" idx="0"/>
            </p:cNvCxnSpPr>
            <p:nvPr/>
          </p:nvCxnSpPr>
          <p:spPr>
            <a:xfrm flipH="1">
              <a:off x="2783423" y="4184417"/>
              <a:ext cx="586664" cy="379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77A4972-3E97-4E75-8A7B-F30BBD2A9B14}"/>
                </a:ext>
              </a:extLst>
            </p:cNvPr>
            <p:cNvSpPr/>
            <p:nvPr/>
          </p:nvSpPr>
          <p:spPr>
            <a:xfrm>
              <a:off x="3973012" y="4567649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9B03EF-CBD2-4634-8A50-FD8F885FDBBF}"/>
                </a:ext>
              </a:extLst>
            </p:cNvPr>
            <p:cNvCxnSpPr>
              <a:cxnSpLocks/>
              <a:stCxn id="41" idx="5"/>
              <a:endCxn id="51" idx="4"/>
            </p:cNvCxnSpPr>
            <p:nvPr/>
          </p:nvCxnSpPr>
          <p:spPr>
            <a:xfrm>
              <a:off x="3767525" y="4184417"/>
              <a:ext cx="346003" cy="38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693BAC-C8D9-4C19-AF6D-1C333BAC90DA}"/>
                </a:ext>
              </a:extLst>
            </p:cNvPr>
            <p:cNvSpPr/>
            <p:nvPr/>
          </p:nvSpPr>
          <p:spPr>
            <a:xfrm>
              <a:off x="3507659" y="5449930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BF9410-8B8A-40ED-9364-E3AA0A7AE196}"/>
                </a:ext>
              </a:extLst>
            </p:cNvPr>
            <p:cNvSpPr/>
            <p:nvPr/>
          </p:nvSpPr>
          <p:spPr>
            <a:xfrm>
              <a:off x="4480551" y="5447889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T7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0A15A4C-3157-44A4-9BC0-B17401C4594B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H="1">
              <a:off x="3767525" y="5154878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BA9DAFA-F868-472A-AFE2-78B51B55E1F8}"/>
                </a:ext>
              </a:extLst>
            </p:cNvPr>
            <p:cNvCxnSpPr>
              <a:cxnSpLocks/>
              <a:stCxn id="51" idx="1"/>
              <a:endCxn id="56" idx="0"/>
            </p:cNvCxnSpPr>
            <p:nvPr/>
          </p:nvCxnSpPr>
          <p:spPr>
            <a:xfrm>
              <a:off x="4394559" y="5154878"/>
              <a:ext cx="345858" cy="29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D107E94-2CD4-4B77-83C2-46673D46707B}"/>
                </a:ext>
              </a:extLst>
            </p:cNvPr>
            <p:cNvSpPr/>
            <p:nvPr/>
          </p:nvSpPr>
          <p:spPr>
            <a:xfrm>
              <a:off x="6080128" y="1416406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810D8A-EB0E-4C46-BC48-481A5B2D0E38}"/>
                </a:ext>
              </a:extLst>
            </p:cNvPr>
            <p:cNvCxnSpPr>
              <a:cxnSpLocks/>
              <a:stCxn id="10" idx="5"/>
              <a:endCxn id="64" idx="0"/>
            </p:cNvCxnSpPr>
            <p:nvPr/>
          </p:nvCxnSpPr>
          <p:spPr>
            <a:xfrm flipV="1">
              <a:off x="2354615" y="1416406"/>
              <a:ext cx="4006544" cy="1060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Hexagon 67">
              <a:extLst>
                <a:ext uri="{FF2B5EF4-FFF2-40B4-BE49-F238E27FC236}">
                  <a16:creationId xmlns:a16="http://schemas.microsoft.com/office/drawing/2014/main" id="{D4D6A321-73BC-4E33-BAB2-9B6A0C037F4E}"/>
                </a:ext>
              </a:extLst>
            </p:cNvPr>
            <p:cNvSpPr/>
            <p:nvPr/>
          </p:nvSpPr>
          <p:spPr>
            <a:xfrm>
              <a:off x="5380654" y="2264745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S2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F5E41B6-D5C5-4180-BD7E-DBA6AF8A581C}"/>
                </a:ext>
              </a:extLst>
            </p:cNvPr>
            <p:cNvCxnSpPr>
              <a:cxnSpLocks/>
              <a:stCxn id="64" idx="3"/>
              <a:endCxn id="68" idx="5"/>
            </p:cNvCxnSpPr>
            <p:nvPr/>
          </p:nvCxnSpPr>
          <p:spPr>
            <a:xfrm flipH="1">
              <a:off x="5802201" y="1917637"/>
              <a:ext cx="360239" cy="34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0847AAC-E465-40AD-B453-ED6B6E0A9809}"/>
                </a:ext>
              </a:extLst>
            </p:cNvPr>
            <p:cNvSpPr/>
            <p:nvPr/>
          </p:nvSpPr>
          <p:spPr>
            <a:xfrm>
              <a:off x="4842606" y="3047027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T3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48AA95D-29ED-4DBC-A4E2-C9D9C04C3BB6}"/>
                </a:ext>
              </a:extLst>
            </p:cNvPr>
            <p:cNvCxnSpPr>
              <a:cxnSpLocks/>
              <a:stCxn id="68" idx="2"/>
              <a:endCxn id="73" idx="0"/>
            </p:cNvCxnSpPr>
            <p:nvPr/>
          </p:nvCxnSpPr>
          <p:spPr>
            <a:xfrm flipH="1">
              <a:off x="5102472" y="2851974"/>
              <a:ext cx="418698" cy="1950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4AACA5-7596-4C53-9EF9-448EED559D65}"/>
                </a:ext>
              </a:extLst>
            </p:cNvPr>
            <p:cNvSpPr/>
            <p:nvPr/>
          </p:nvSpPr>
          <p:spPr>
            <a:xfrm>
              <a:off x="5985319" y="3047026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P3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CCF3EBE-A87B-4BF0-A878-2D7CAF9190E3}"/>
                </a:ext>
              </a:extLst>
            </p:cNvPr>
            <p:cNvCxnSpPr>
              <a:cxnSpLocks/>
              <a:stCxn id="68" idx="1"/>
              <a:endCxn id="77" idx="0"/>
            </p:cNvCxnSpPr>
            <p:nvPr/>
          </p:nvCxnSpPr>
          <p:spPr>
            <a:xfrm>
              <a:off x="5802201" y="2851974"/>
              <a:ext cx="464149" cy="1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04B0CD40-6635-4C5B-B946-D0C55F76764C}"/>
                </a:ext>
              </a:extLst>
            </p:cNvPr>
            <p:cNvSpPr/>
            <p:nvPr/>
          </p:nvSpPr>
          <p:spPr>
            <a:xfrm>
              <a:off x="5435177" y="3868381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28EFBA-07EA-401D-8676-88D6F363BE6B}"/>
                </a:ext>
              </a:extLst>
            </p:cNvPr>
            <p:cNvSpPr/>
            <p:nvPr/>
          </p:nvSpPr>
          <p:spPr>
            <a:xfrm>
              <a:off x="4969824" y="4750662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T8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641343C-658D-4020-92B0-1D1E4A7DF4D5}"/>
                </a:ext>
              </a:extLst>
            </p:cNvPr>
            <p:cNvSpPr/>
            <p:nvPr/>
          </p:nvSpPr>
          <p:spPr>
            <a:xfrm>
              <a:off x="5942716" y="4748621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T7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D1DEA31-5E50-424E-8ED0-D78F1893AA30}"/>
                </a:ext>
              </a:extLst>
            </p:cNvPr>
            <p:cNvCxnSpPr>
              <a:cxnSpLocks/>
              <a:stCxn id="81" idx="2"/>
              <a:endCxn id="82" idx="0"/>
            </p:cNvCxnSpPr>
            <p:nvPr/>
          </p:nvCxnSpPr>
          <p:spPr>
            <a:xfrm flipH="1">
              <a:off x="5229690" y="4455610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BC532AF-4553-47F7-B993-3E6335A262BE}"/>
                </a:ext>
              </a:extLst>
            </p:cNvPr>
            <p:cNvCxnSpPr>
              <a:cxnSpLocks/>
              <a:stCxn id="81" idx="1"/>
              <a:endCxn id="83" idx="0"/>
            </p:cNvCxnSpPr>
            <p:nvPr/>
          </p:nvCxnSpPr>
          <p:spPr>
            <a:xfrm>
              <a:off x="5856724" y="4455610"/>
              <a:ext cx="345858" cy="29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D701C0D-96A4-4B2E-90A7-C55B55CD12BD}"/>
                </a:ext>
              </a:extLst>
            </p:cNvPr>
            <p:cNvCxnSpPr>
              <a:cxnSpLocks/>
              <a:stCxn id="77" idx="3"/>
              <a:endCxn id="81" idx="5"/>
            </p:cNvCxnSpPr>
            <p:nvPr/>
          </p:nvCxnSpPr>
          <p:spPr>
            <a:xfrm flipH="1">
              <a:off x="5856724" y="3548257"/>
              <a:ext cx="210907" cy="32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6CC6A525-A680-4DF7-B8AB-3D24E6B99F70}"/>
                </a:ext>
              </a:extLst>
            </p:cNvPr>
            <p:cNvSpPr/>
            <p:nvPr/>
          </p:nvSpPr>
          <p:spPr>
            <a:xfrm>
              <a:off x="7121289" y="3868381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173E1B0-524D-4657-8D9A-9A008BC5216D}"/>
                </a:ext>
              </a:extLst>
            </p:cNvPr>
            <p:cNvSpPr/>
            <p:nvPr/>
          </p:nvSpPr>
          <p:spPr>
            <a:xfrm>
              <a:off x="6655936" y="4750662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T9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5E9E845-501E-4781-BD82-7F581DF5B300}"/>
                </a:ext>
              </a:extLst>
            </p:cNvPr>
            <p:cNvCxnSpPr>
              <a:cxnSpLocks/>
              <a:stCxn id="91" idx="2"/>
              <a:endCxn id="92" idx="0"/>
            </p:cNvCxnSpPr>
            <p:nvPr/>
          </p:nvCxnSpPr>
          <p:spPr>
            <a:xfrm flipH="1">
              <a:off x="6915802" y="4455610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3E2DBE-0740-4DED-8A43-D68B67A5D29E}"/>
                </a:ext>
              </a:extLst>
            </p:cNvPr>
            <p:cNvCxnSpPr>
              <a:cxnSpLocks/>
              <a:stCxn id="91" idx="1"/>
              <a:endCxn id="100" idx="4"/>
            </p:cNvCxnSpPr>
            <p:nvPr/>
          </p:nvCxnSpPr>
          <p:spPr>
            <a:xfrm>
              <a:off x="7542836" y="4455610"/>
              <a:ext cx="238701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8A862AF-72BE-47E3-8705-2EC8CAB218C8}"/>
                </a:ext>
              </a:extLst>
            </p:cNvPr>
            <p:cNvCxnSpPr>
              <a:cxnSpLocks/>
              <a:stCxn id="77" idx="5"/>
              <a:endCxn id="91" idx="4"/>
            </p:cNvCxnSpPr>
            <p:nvPr/>
          </p:nvCxnSpPr>
          <p:spPr>
            <a:xfrm>
              <a:off x="6465069" y="3548257"/>
              <a:ext cx="796736" cy="32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5057EC1A-C7E8-4A1C-8E06-4917C5CAE40D}"/>
                </a:ext>
              </a:extLst>
            </p:cNvPr>
            <p:cNvSpPr/>
            <p:nvPr/>
          </p:nvSpPr>
          <p:spPr>
            <a:xfrm>
              <a:off x="7641021" y="4750662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56C01CA-BB1C-4CB9-874D-8AE0E2CCF186}"/>
                </a:ext>
              </a:extLst>
            </p:cNvPr>
            <p:cNvSpPr/>
            <p:nvPr/>
          </p:nvSpPr>
          <p:spPr>
            <a:xfrm>
              <a:off x="7175668" y="5632943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1342FD-1C31-437E-89F6-34C01EE1D4F2}"/>
                </a:ext>
              </a:extLst>
            </p:cNvPr>
            <p:cNvSpPr/>
            <p:nvPr/>
          </p:nvSpPr>
          <p:spPr>
            <a:xfrm>
              <a:off x="8148560" y="5630902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T7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54CA8DB-4F7F-4839-B5F3-2B0990E2DCB0}"/>
                </a:ext>
              </a:extLst>
            </p:cNvPr>
            <p:cNvCxnSpPr>
              <a:cxnSpLocks/>
              <a:stCxn id="100" idx="2"/>
              <a:endCxn id="101" idx="0"/>
            </p:cNvCxnSpPr>
            <p:nvPr/>
          </p:nvCxnSpPr>
          <p:spPr>
            <a:xfrm flipH="1">
              <a:off x="7435534" y="5337891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931022-40B6-43C7-8FB8-25D8B5F73D4F}"/>
                </a:ext>
              </a:extLst>
            </p:cNvPr>
            <p:cNvCxnSpPr>
              <a:cxnSpLocks/>
              <a:stCxn id="100" idx="1"/>
              <a:endCxn id="102" idx="0"/>
            </p:cNvCxnSpPr>
            <p:nvPr/>
          </p:nvCxnSpPr>
          <p:spPr>
            <a:xfrm>
              <a:off x="8062568" y="5337891"/>
              <a:ext cx="345858" cy="29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DEAE1A4-A2D3-4B02-8FB3-E943452FE4B1}"/>
                </a:ext>
              </a:extLst>
            </p:cNvPr>
            <p:cNvSpPr/>
            <p:nvPr/>
          </p:nvSpPr>
          <p:spPr>
            <a:xfrm>
              <a:off x="8500712" y="1416405"/>
              <a:ext cx="562062" cy="5872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Q3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47306D1-9781-4330-81A8-01755C9E7769}"/>
                </a:ext>
              </a:extLst>
            </p:cNvPr>
            <p:cNvCxnSpPr>
              <a:cxnSpLocks/>
              <a:stCxn id="64" idx="5"/>
              <a:endCxn id="110" idx="0"/>
            </p:cNvCxnSpPr>
            <p:nvPr/>
          </p:nvCxnSpPr>
          <p:spPr>
            <a:xfrm flipV="1">
              <a:off x="6559878" y="1416405"/>
              <a:ext cx="2221865" cy="5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Hexagon 113">
              <a:extLst>
                <a:ext uri="{FF2B5EF4-FFF2-40B4-BE49-F238E27FC236}">
                  <a16:creationId xmlns:a16="http://schemas.microsoft.com/office/drawing/2014/main" id="{BBE6FEE6-0CC5-48F0-95AA-B41FAAE38C9E}"/>
                </a:ext>
              </a:extLst>
            </p:cNvPr>
            <p:cNvSpPr/>
            <p:nvPr/>
          </p:nvSpPr>
          <p:spPr>
            <a:xfrm>
              <a:off x="7899481" y="2176148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D8052FF-AA03-47FA-8DDB-EA5B6F4EC102}"/>
                </a:ext>
              </a:extLst>
            </p:cNvPr>
            <p:cNvSpPr/>
            <p:nvPr/>
          </p:nvSpPr>
          <p:spPr>
            <a:xfrm>
              <a:off x="7434128" y="3058429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T11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5341395-A67E-4578-85AC-BE3A9F270E6D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7693994" y="2763377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C48D56-8414-450F-9CCF-D9DB955D4698}"/>
                </a:ext>
              </a:extLst>
            </p:cNvPr>
            <p:cNvCxnSpPr>
              <a:cxnSpLocks/>
              <a:stCxn id="114" idx="1"/>
              <a:endCxn id="118" idx="4"/>
            </p:cNvCxnSpPr>
            <p:nvPr/>
          </p:nvCxnSpPr>
          <p:spPr>
            <a:xfrm>
              <a:off x="8321028" y="2763377"/>
              <a:ext cx="238701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95F4A363-3684-4407-A930-607F39CC259F}"/>
                </a:ext>
              </a:extLst>
            </p:cNvPr>
            <p:cNvSpPr/>
            <p:nvPr/>
          </p:nvSpPr>
          <p:spPr>
            <a:xfrm>
              <a:off x="8419213" y="3058429"/>
              <a:ext cx="562062" cy="58722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D36929-3F99-4BC0-A2AE-6CEA4C9A4D6F}"/>
                </a:ext>
              </a:extLst>
            </p:cNvPr>
            <p:cNvSpPr/>
            <p:nvPr/>
          </p:nvSpPr>
          <p:spPr>
            <a:xfrm>
              <a:off x="7953860" y="3940710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BEF8F59-9B37-475B-823F-94E2D050AD17}"/>
                </a:ext>
              </a:extLst>
            </p:cNvPr>
            <p:cNvSpPr/>
            <p:nvPr/>
          </p:nvSpPr>
          <p:spPr>
            <a:xfrm>
              <a:off x="8926752" y="3938669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T7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6DBDFB1-D261-4DB2-B758-DC00DFB02FAD}"/>
                </a:ext>
              </a:extLst>
            </p:cNvPr>
            <p:cNvCxnSpPr>
              <a:cxnSpLocks/>
              <a:stCxn id="118" idx="2"/>
              <a:endCxn id="119" idx="0"/>
            </p:cNvCxnSpPr>
            <p:nvPr/>
          </p:nvCxnSpPr>
          <p:spPr>
            <a:xfrm flipH="1">
              <a:off x="8213726" y="3645658"/>
              <a:ext cx="346003" cy="295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AB7A1D6-7C23-42DB-96B7-8B67DDBF1AFF}"/>
                </a:ext>
              </a:extLst>
            </p:cNvPr>
            <p:cNvCxnSpPr>
              <a:cxnSpLocks/>
              <a:stCxn id="118" idx="1"/>
              <a:endCxn id="120" idx="0"/>
            </p:cNvCxnSpPr>
            <p:nvPr/>
          </p:nvCxnSpPr>
          <p:spPr>
            <a:xfrm>
              <a:off x="8840760" y="3645658"/>
              <a:ext cx="345858" cy="293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B16D305-317F-4A30-931C-A2C7C9EB80D1}"/>
                </a:ext>
              </a:extLst>
            </p:cNvPr>
            <p:cNvCxnSpPr>
              <a:cxnSpLocks/>
              <a:stCxn id="110" idx="3"/>
              <a:endCxn id="114" idx="5"/>
            </p:cNvCxnSpPr>
            <p:nvPr/>
          </p:nvCxnSpPr>
          <p:spPr>
            <a:xfrm flipH="1">
              <a:off x="8321028" y="1917636"/>
              <a:ext cx="261996" cy="258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A17D5A-C211-4BF9-B274-5031B231607E}"/>
                </a:ext>
              </a:extLst>
            </p:cNvPr>
            <p:cNvSpPr/>
            <p:nvPr/>
          </p:nvSpPr>
          <p:spPr>
            <a:xfrm>
              <a:off x="9390302" y="2193580"/>
              <a:ext cx="519732" cy="5872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T12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0EAF90D-B99B-4054-8F7B-E47549FACBBA}"/>
                </a:ext>
              </a:extLst>
            </p:cNvPr>
            <p:cNvCxnSpPr>
              <a:cxnSpLocks/>
              <a:stCxn id="110" idx="5"/>
              <a:endCxn id="126" idx="0"/>
            </p:cNvCxnSpPr>
            <p:nvPr/>
          </p:nvCxnSpPr>
          <p:spPr>
            <a:xfrm>
              <a:off x="8980462" y="1917636"/>
              <a:ext cx="669706" cy="27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85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9A869-915F-4AB1-814D-CCCE2D3798B1}"/>
              </a:ext>
            </a:extLst>
          </p:cNvPr>
          <p:cNvSpPr txBox="1"/>
          <p:nvPr/>
        </p:nvSpPr>
        <p:spPr>
          <a:xfrm>
            <a:off x="2037183" y="0"/>
            <a:ext cx="8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Adjacency Matrix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CC56932-97EC-46A9-B81D-DAF6FB1A1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41940"/>
              </p:ext>
            </p:extLst>
          </p:nvPr>
        </p:nvGraphicFramePr>
        <p:xfrm>
          <a:off x="1" y="0"/>
          <a:ext cx="12192003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361566734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4412629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3498088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34351457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120317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4499236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0918676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51007094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102031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86247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188661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769408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40506241"/>
                    </a:ext>
                  </a:extLst>
                </a:gridCol>
                <a:gridCol w="459811">
                  <a:extLst>
                    <a:ext uri="{9D8B030D-6E8A-4147-A177-3AD203B41FA5}">
                      <a16:colId xmlns:a16="http://schemas.microsoft.com/office/drawing/2014/main" val="3156411606"/>
                    </a:ext>
                  </a:extLst>
                </a:gridCol>
                <a:gridCol w="515552">
                  <a:extLst>
                    <a:ext uri="{9D8B030D-6E8A-4147-A177-3AD203B41FA5}">
                      <a16:colId xmlns:a16="http://schemas.microsoft.com/office/drawing/2014/main" val="332668088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8435367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90242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70373915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34082862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10700247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8606516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9888193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587179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1158335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76986558"/>
                    </a:ext>
                  </a:extLst>
                </a:gridCol>
              </a:tblGrid>
              <a:tr h="26588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80871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79357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77338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61411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3189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97105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20767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08519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41953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99277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961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78108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12750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317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36553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29160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2968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66774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71948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88940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64280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72053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1433"/>
                  </a:ext>
                </a:extLst>
              </a:tr>
              <a:tr h="259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11865"/>
                  </a:ext>
                </a:extLst>
              </a:tr>
              <a:tr h="2653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3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8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681</Words>
  <Application>Microsoft Office PowerPoint</Application>
  <PresentationFormat>Widescreen</PresentationFormat>
  <Paragraphs>663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Trapezoidal Maps – Assignment 3 Test file: jpc4394.txt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Cozzarin</dc:creator>
  <cp:lastModifiedBy>Jacob Cozzarin</cp:lastModifiedBy>
  <cp:revision>10</cp:revision>
  <dcterms:created xsi:type="dcterms:W3CDTF">2019-11-22T22:00:12Z</dcterms:created>
  <dcterms:modified xsi:type="dcterms:W3CDTF">2019-11-23T16:56:51Z</dcterms:modified>
</cp:coreProperties>
</file>