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00675" cy="5400675"/>
  <p:notesSz cx="6858000" cy="9144000"/>
  <p:defaultTextStyle>
    <a:defPPr>
      <a:defRPr lang="ko-KR"/>
    </a:defPPr>
    <a:lvl1pPr marL="0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>
        <p:scale>
          <a:sx n="124" d="100"/>
          <a:sy n="124" d="100"/>
        </p:scale>
        <p:origin x="32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2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53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677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560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5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03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688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93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045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0616-523F-3740-958E-831D95AB4B4D}" type="datetimeFigureOut">
              <a:rPr kumimoji="1" lang="ko-KR" altLang="en-US" smtClean="0"/>
              <a:t>2020. 3. 11.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01E4-621C-EA40-BA45-F2B8FB024D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2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1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6FE860-CD94-9B44-8E7F-2A8D0AF7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0" y="621533"/>
            <a:ext cx="3909371" cy="39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2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2020-03-11T12:40:04Z</dcterms:created>
  <dcterms:modified xsi:type="dcterms:W3CDTF">2020-03-11T12:45:47Z</dcterms:modified>
</cp:coreProperties>
</file>