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5" r:id="rId4"/>
    <p:sldId id="266" r:id="rId5"/>
    <p:sldId id="257" r:id="rId6"/>
    <p:sldId id="262" r:id="rId7"/>
    <p:sldId id="263" r:id="rId8"/>
    <p:sldId id="27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84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0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0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967E-3086-4B51-869A-48B492D8014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F:\Working\Capstone_Project\Documents\Reports\Report_1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495082" y="235159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Surveillance Camera using Raspberry Kit</a:t>
            </a:r>
            <a:br>
              <a:rPr lang="en-US" sz="7200" b="1" dirty="0"/>
            </a:b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471801" y="46143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Report week No.2</a:t>
            </a:r>
          </a:p>
        </p:txBody>
      </p:sp>
    </p:spTree>
    <p:extLst>
      <p:ext uri="{BB962C8B-B14F-4D97-AF65-F5344CB8AC3E}">
        <p14:creationId xmlns:p14="http://schemas.microsoft.com/office/powerpoint/2010/main" val="18525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518085" y="3371139"/>
            <a:ext cx="10192870" cy="226278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) GSM Configuration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Study Math lab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	 Study Open CV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 Report Writing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 Meeting Minutes and Team Meeting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VI) 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87907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) GSM Configuration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624920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pins map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GSM to Raspberry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Send/receive </a:t>
            </a:r>
            <a:r>
              <a:rPr lang="en-US" sz="2400" strike="sng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instruction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15" y="2017409"/>
            <a:ext cx="3026031" cy="30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87632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Study Math lab</a:t>
            </a:r>
          </a:p>
        </p:txBody>
      </p:sp>
      <p:sp>
        <p:nvSpPr>
          <p:cNvPr id="4" name="Chỗ dành sẵn cho Nội dung 2"/>
          <p:cNvSpPr>
            <a:spLocks noGrp="1"/>
          </p:cNvSpPr>
          <p:nvPr>
            <p:ph idx="1"/>
          </p:nvPr>
        </p:nvSpPr>
        <p:spPr>
          <a:xfrm>
            <a:off x="2592925" y="2749957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how to use Math lab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Math lab functions which will be used for project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Math Lab mini on Raspberry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Instructions.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54" y="4306879"/>
            <a:ext cx="1775352" cy="19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   Study Open CV</a:t>
            </a:r>
            <a:endParaRPr lang="en-US" sz="4400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313229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tutorial of Open CV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functions of Open CV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with Open CV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0435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  Report Writing</a:t>
            </a:r>
            <a:endParaRPr lang="en-US" sz="5400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339788" y="3080378"/>
            <a:ext cx="9991165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first report for CMS submitting.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F:\Working\Capstone_Project\Documents\Reports\Report_2.docx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4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42247" y="624110"/>
            <a:ext cx="10085294" cy="128089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 Meeting Minutes and Team Meeting</a:t>
            </a:r>
            <a:endParaRPr lang="en-US" sz="4400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012141" y="2725271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Minutes with Supervisor: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17:15 pm on Wednesday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07:45 am on Saturday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Team: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17:45 pm on Tuesday and Friday</a:t>
            </a:r>
          </a:p>
        </p:txBody>
      </p:sp>
    </p:spTree>
    <p:extLst>
      <p:ext uri="{BB962C8B-B14F-4D97-AF65-F5344CB8AC3E}">
        <p14:creationId xmlns:p14="http://schemas.microsoft.com/office/powerpoint/2010/main" val="376067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VI) Plan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GSM-2</a:t>
            </a:r>
          </a:p>
          <a:p>
            <a:r>
              <a:rPr lang="en-US" dirty="0"/>
              <a:t>Report 3</a:t>
            </a:r>
          </a:p>
          <a:p>
            <a:r>
              <a:rPr lang="en-US" dirty="0"/>
              <a:t>Distance sensor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Start alarm system</a:t>
            </a:r>
          </a:p>
          <a:p>
            <a:r>
              <a:rPr lang="en-US" dirty="0"/>
              <a:t>Start power </a:t>
            </a:r>
            <a:r>
              <a:rPr lang="en-US"/>
              <a:t>supply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5174761" y="2633944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91561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143</Words>
  <Application>Microsoft Office PowerPoint</Application>
  <PresentationFormat>Màn hình rộng</PresentationFormat>
  <Paragraphs>46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Tahoma</vt:lpstr>
      <vt:lpstr>Times New Roman</vt:lpstr>
      <vt:lpstr>Wingdings 3</vt:lpstr>
      <vt:lpstr>Wisp</vt:lpstr>
      <vt:lpstr>Surveillance Camera using Raspberry Kit </vt:lpstr>
      <vt:lpstr>I ) GSM Configuration  II) Study Math lab III)  Study Open CV IV)  Report Writing  V)  Meeting Minutes and Team Meeting VI) Plan for Next Week</vt:lpstr>
      <vt:lpstr>I ) GSM Configuration</vt:lpstr>
      <vt:lpstr>II) Study Math lab</vt:lpstr>
      <vt:lpstr>III)    Study Open CV</vt:lpstr>
      <vt:lpstr>IV)   Report Writing</vt:lpstr>
      <vt:lpstr>V)  Meeting Minutes and Team Meeting</vt:lpstr>
      <vt:lpstr>VI) Plan for Next Week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Tuần 1</dc:title>
  <dc:creator>NghiaNC</dc:creator>
  <cp:lastModifiedBy>NghiaNC</cp:lastModifiedBy>
  <cp:revision>138</cp:revision>
  <dcterms:created xsi:type="dcterms:W3CDTF">2016-05-17T15:49:02Z</dcterms:created>
  <dcterms:modified xsi:type="dcterms:W3CDTF">2016-05-20T20:37:25Z</dcterms:modified>
</cp:coreProperties>
</file>