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5" r:id="rId4"/>
    <p:sldId id="266" r:id="rId5"/>
    <p:sldId id="257" r:id="rId6"/>
    <p:sldId id="262" r:id="rId7"/>
    <p:sldId id="263" r:id="rId8"/>
    <p:sldId id="27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84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09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0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8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6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967E-3086-4B51-869A-48B492D8014D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A4E880-72EC-4698-BB1F-CC212899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495082" y="2351598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Surveillance Camera using Raspberry Kit</a:t>
            </a:r>
            <a:br>
              <a:rPr lang="en-US" sz="7200" b="1" dirty="0"/>
            </a:b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4471801" y="461437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Report week No.3</a:t>
            </a:r>
          </a:p>
        </p:txBody>
      </p:sp>
    </p:spTree>
    <p:extLst>
      <p:ext uri="{BB962C8B-B14F-4D97-AF65-F5344CB8AC3E}">
        <p14:creationId xmlns:p14="http://schemas.microsoft.com/office/powerpoint/2010/main" val="185256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518085" y="3371139"/>
            <a:ext cx="10192870" cy="2262781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) Send Message via GSM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Hair Detection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	Power Supply Circuit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Alarm Circuit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Write Report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VI)  Meeting Minutes and Team Meeting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VII) 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87907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) Send Message	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624920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Message from GSM to Phone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Haven’t received message yet.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instruction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25" y="4962151"/>
            <a:ext cx="2160587" cy="1440392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2" y="4959505"/>
            <a:ext cx="1443037" cy="1443037"/>
          </a:xfrm>
          <a:prstGeom prst="rect">
            <a:avLst/>
          </a:prstGeom>
        </p:spPr>
      </p:pic>
      <p:sp>
        <p:nvSpPr>
          <p:cNvPr id="7" name="Mũi tên Phải 6"/>
          <p:cNvSpPr/>
          <p:nvPr/>
        </p:nvSpPr>
        <p:spPr>
          <a:xfrm>
            <a:off x="7500938" y="5114925"/>
            <a:ext cx="1671637" cy="27146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ũi tên Phải 7"/>
          <p:cNvSpPr/>
          <p:nvPr/>
        </p:nvSpPr>
        <p:spPr>
          <a:xfrm rot="10800000">
            <a:off x="7500938" y="5953356"/>
            <a:ext cx="1671637" cy="27146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/>
          <p:cNvSpPr txBox="1"/>
          <p:nvPr/>
        </p:nvSpPr>
        <p:spPr>
          <a:xfrm>
            <a:off x="8012858" y="549635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SMS</a:t>
            </a:r>
          </a:p>
        </p:txBody>
      </p:sp>
      <p:cxnSp>
        <p:nvCxnSpPr>
          <p:cNvPr id="11" name="Đường nối Thẳng 10"/>
          <p:cNvCxnSpPr/>
          <p:nvPr/>
        </p:nvCxnSpPr>
        <p:spPr>
          <a:xfrm flipV="1">
            <a:off x="7872413" y="5681023"/>
            <a:ext cx="957262" cy="905515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nối Thẳng 11"/>
          <p:cNvCxnSpPr/>
          <p:nvPr/>
        </p:nvCxnSpPr>
        <p:spPr>
          <a:xfrm>
            <a:off x="7829549" y="5681023"/>
            <a:ext cx="1000126" cy="838432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6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87632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Hair Detection</a:t>
            </a:r>
          </a:p>
        </p:txBody>
      </p:sp>
      <p:sp>
        <p:nvSpPr>
          <p:cNvPr id="4" name="Chỗ dành sẵn cho Nội dung 2"/>
          <p:cNvSpPr>
            <a:spLocks noGrp="1"/>
          </p:cNvSpPr>
          <p:nvPr>
            <p:ph idx="1"/>
          </p:nvPr>
        </p:nvSpPr>
        <p:spPr>
          <a:xfrm>
            <a:off x="2592925" y="2749957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how to detect hair with Open CV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Hair Detection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Instructions.</a:t>
            </a: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88" y="4579187"/>
            <a:ext cx="4411824" cy="16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Power Supply Circuit</a:t>
            </a:r>
            <a:endParaRPr lang="en-US" sz="4400" b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589212" y="2313229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exist circuits to choose ICs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Schematics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7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  Alarm Circuit</a:t>
            </a:r>
            <a:endParaRPr lang="en-US" sz="5400" b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339788" y="3080378"/>
            <a:ext cx="9991165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exist circuits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Schematic</a:t>
            </a:r>
          </a:p>
        </p:txBody>
      </p:sp>
    </p:spTree>
    <p:extLst>
      <p:ext uri="{BB962C8B-B14F-4D97-AF65-F5344CB8AC3E}">
        <p14:creationId xmlns:p14="http://schemas.microsoft.com/office/powerpoint/2010/main" val="139354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842247" y="624110"/>
            <a:ext cx="10085294" cy="128089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 Meeting Minutes and Team Meeting</a:t>
            </a:r>
            <a:endParaRPr lang="en-US" sz="4400" b="1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3012141" y="2725271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Minutes with Supervisor: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07:45 am on Saturday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Team: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17:45 pm on Wednesday and Friday</a:t>
            </a:r>
          </a:p>
        </p:txBody>
      </p:sp>
    </p:spTree>
    <p:extLst>
      <p:ext uri="{BB962C8B-B14F-4D97-AF65-F5344CB8AC3E}">
        <p14:creationId xmlns:p14="http://schemas.microsoft.com/office/powerpoint/2010/main" val="376067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VI) Plan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Message via GSM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Report 3 (Important)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alarm board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Detection Algorithm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</a:t>
            </a:r>
          </a:p>
        </p:txBody>
      </p:sp>
    </p:spTree>
    <p:extLst>
      <p:ext uri="{BB962C8B-B14F-4D97-AF65-F5344CB8AC3E}">
        <p14:creationId xmlns:p14="http://schemas.microsoft.com/office/powerpoint/2010/main" val="409312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5174761" y="2633944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915614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338</TotalTime>
  <Words>121</Words>
  <Application>Microsoft Office PowerPoint</Application>
  <PresentationFormat>Màn hình rộng</PresentationFormat>
  <Paragraphs>38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Tahoma</vt:lpstr>
      <vt:lpstr>Times New Roman</vt:lpstr>
      <vt:lpstr>Wingdings 3</vt:lpstr>
      <vt:lpstr>Wisp</vt:lpstr>
      <vt:lpstr>Surveillance Camera using Raspberry Kit </vt:lpstr>
      <vt:lpstr>I ) Send Message via GSM  II) Hair Detection III) Power Supply Circuit IV) Alarm Circuit  V) Write Report VI)  Meeting Minutes and Team Meeting VII) Plan for Next Week</vt:lpstr>
      <vt:lpstr>I ) Send Message </vt:lpstr>
      <vt:lpstr>II) Hair Detection</vt:lpstr>
      <vt:lpstr>III) Power Supply Circuit</vt:lpstr>
      <vt:lpstr>IV)   Alarm Circuit</vt:lpstr>
      <vt:lpstr>V)  Meeting Minutes and Team Meeting</vt:lpstr>
      <vt:lpstr>VI) Plan for Next Week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Tuần 1</dc:title>
  <dc:creator>NghiaNC</dc:creator>
  <cp:lastModifiedBy>NghiaNC</cp:lastModifiedBy>
  <cp:revision>162</cp:revision>
  <dcterms:created xsi:type="dcterms:W3CDTF">2016-05-17T15:49:02Z</dcterms:created>
  <dcterms:modified xsi:type="dcterms:W3CDTF">2016-05-27T23:37:43Z</dcterms:modified>
</cp:coreProperties>
</file>