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5" r:id="rId4"/>
    <p:sldId id="266" r:id="rId5"/>
    <p:sldId id="257" r:id="rId6"/>
    <p:sldId id="259" r:id="rId7"/>
    <p:sldId id="262" r:id="rId8"/>
    <p:sldId id="263" r:id="rId9"/>
    <p:sldId id="260" r:id="rId10"/>
    <p:sldId id="261" r:id="rId11"/>
    <p:sldId id="267" r:id="rId12"/>
    <p:sldId id="268" r:id="rId13"/>
    <p:sldId id="269" r:id="rId14"/>
    <p:sldId id="270" r:id="rId15"/>
    <p:sldId id="272" r:id="rId16"/>
    <p:sldId id="271" r:id="rId17"/>
    <p:sldId id="274" r:id="rId18"/>
    <p:sldId id="27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phụ đề của Bản cái</a:t>
            </a:r>
            <a:endParaRPr lang="en-US" dirty="0"/>
          </a:p>
        </p:txBody>
      </p:sp>
      <p:sp>
        <p:nvSpPr>
          <p:cNvPr id="4" name="Date Placeholder 3"/>
          <p:cNvSpPr>
            <a:spLocks noGrp="1"/>
          </p:cNvSpPr>
          <p:nvPr>
            <p:ph type="dt" sz="half" idx="10"/>
          </p:nvPr>
        </p:nvSpPr>
        <p:spPr/>
        <p:txBody>
          <a:bodyPr/>
          <a:lstStyle/>
          <a:p>
            <a:fld id="{0DFF967E-3086-4B51-869A-48B492D8014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151915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0DFF967E-3086-4B51-869A-48B492D8014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8940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0DFF967E-3086-4B51-869A-48B492D8014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A4E880-72EC-4698-BB1F-CC212899909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8846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Chỉnh sửa kiểu văn bản của Bản cái</a:t>
            </a:r>
          </a:p>
        </p:txBody>
      </p:sp>
      <p:sp>
        <p:nvSpPr>
          <p:cNvPr id="5" name="Date Placeholder 4"/>
          <p:cNvSpPr>
            <a:spLocks noGrp="1"/>
          </p:cNvSpPr>
          <p:nvPr>
            <p:ph type="dt" sz="half" idx="10"/>
          </p:nvPr>
        </p:nvSpPr>
        <p:spPr/>
        <p:txBody>
          <a:bodyPr/>
          <a:lstStyle/>
          <a:p>
            <a:fld id="{0DFF967E-3086-4B51-869A-48B492D8014D}"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65663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Chỉnh sửa kiểu văn bản của Bản cái</a:t>
            </a:r>
          </a:p>
        </p:txBody>
      </p:sp>
      <p:sp>
        <p:nvSpPr>
          <p:cNvPr id="5" name="Date Placeholder 4"/>
          <p:cNvSpPr>
            <a:spLocks noGrp="1"/>
          </p:cNvSpPr>
          <p:nvPr>
            <p:ph type="dt" sz="half" idx="10"/>
          </p:nvPr>
        </p:nvSpPr>
        <p:spPr/>
        <p:txBody>
          <a:bodyPr/>
          <a:lstStyle/>
          <a:p>
            <a:fld id="{0DFF967E-3086-4B51-869A-48B492D8014D}"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A4E880-72EC-4698-BB1F-CC212899909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009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Chỉnh sửa kiểu văn bản của Bản cái</a:t>
            </a:r>
          </a:p>
        </p:txBody>
      </p:sp>
      <p:sp>
        <p:nvSpPr>
          <p:cNvPr id="5" name="Date Placeholder 4"/>
          <p:cNvSpPr>
            <a:spLocks noGrp="1"/>
          </p:cNvSpPr>
          <p:nvPr>
            <p:ph type="dt" sz="half" idx="10"/>
          </p:nvPr>
        </p:nvSpPr>
        <p:spPr/>
        <p:txBody>
          <a:bodyPr/>
          <a:lstStyle/>
          <a:p>
            <a:fld id="{0DFF967E-3086-4B51-869A-48B492D8014D}"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2076703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0DFF967E-3086-4B51-869A-48B492D8014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2380810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0DFF967E-3086-4B51-869A-48B492D8014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268388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0DFF967E-3086-4B51-869A-48B492D8014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59556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0DFF967E-3086-4B51-869A-48B492D8014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75729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0DFF967E-3086-4B51-869A-48B492D8014D}"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282765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0DFF967E-3086-4B51-869A-48B492D8014D}" type="datetimeFigureOut">
              <a:rPr lang="en-US" smtClean="0"/>
              <a:t>5/18/2016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322107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0DFF967E-3086-4B51-869A-48B492D8014D}" type="datetimeFigureOut">
              <a:rPr lang="en-US" smtClean="0"/>
              <a:t>5/18/2016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180469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F967E-3086-4B51-869A-48B492D8014D}" type="datetimeFigureOut">
              <a:rPr lang="en-US" smtClean="0"/>
              <a:t>5/18/2016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103258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0DFF967E-3086-4B51-869A-48B492D8014D}"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266779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0DFF967E-3086-4B51-869A-48B492D8014D}"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A4E880-72EC-4698-BB1F-CC2128999094}" type="slidenum">
              <a:rPr lang="en-US" smtClean="0"/>
              <a:t>‹#›</a:t>
            </a:fld>
            <a:endParaRPr lang="en-US"/>
          </a:p>
        </p:txBody>
      </p:sp>
    </p:spTree>
    <p:extLst>
      <p:ext uri="{BB962C8B-B14F-4D97-AF65-F5344CB8AC3E}">
        <p14:creationId xmlns:p14="http://schemas.microsoft.com/office/powerpoint/2010/main" val="231407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FF967E-3086-4B51-869A-48B492D8014D}" type="datetimeFigureOut">
              <a:rPr lang="en-US" smtClean="0"/>
              <a:t>5/18/2016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A4E880-72EC-4698-BB1F-CC2128999094}" type="slidenum">
              <a:rPr lang="en-US" smtClean="0"/>
              <a:t>‹#›</a:t>
            </a:fld>
            <a:endParaRPr lang="en-US"/>
          </a:p>
        </p:txBody>
      </p:sp>
    </p:spTree>
    <p:extLst>
      <p:ext uri="{BB962C8B-B14F-4D97-AF65-F5344CB8AC3E}">
        <p14:creationId xmlns:p14="http://schemas.microsoft.com/office/powerpoint/2010/main" val="17219283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F:\Working\Capstone_Project\Documents\Reports\Report_1.doc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2495082" y="2351598"/>
            <a:ext cx="8915399" cy="2262781"/>
          </a:xfrm>
        </p:spPr>
        <p:txBody>
          <a:bodyPr>
            <a:normAutofit fontScale="90000"/>
          </a:bodyPr>
          <a:lstStyle/>
          <a:p>
            <a:r>
              <a:rPr lang="en-US" sz="7200" b="1" dirty="0"/>
              <a:t>Surveillance Camera using Raspberry Kit</a:t>
            </a:r>
            <a:br>
              <a:rPr lang="en-US" sz="7200" b="1" dirty="0"/>
            </a:br>
            <a:endParaRPr lang="en-US" sz="7200" b="1" dirty="0">
              <a:latin typeface="Times New Roman" panose="02020603050405020304" pitchFamily="18" charset="0"/>
              <a:cs typeface="Times New Roman" panose="02020603050405020304" pitchFamily="18" charset="0"/>
            </a:endParaRPr>
          </a:p>
        </p:txBody>
      </p:sp>
      <p:sp>
        <p:nvSpPr>
          <p:cNvPr id="3" name="Tiêu đề phụ 2"/>
          <p:cNvSpPr>
            <a:spLocks noGrp="1"/>
          </p:cNvSpPr>
          <p:nvPr>
            <p:ph type="subTitle" idx="1"/>
          </p:nvPr>
        </p:nvSpPr>
        <p:spPr>
          <a:xfrm>
            <a:off x="4471801" y="4614379"/>
            <a:ext cx="8915399" cy="1126283"/>
          </a:xfrm>
        </p:spPr>
        <p:txBody>
          <a:bodyPr>
            <a:normAutofit/>
          </a:bodyPr>
          <a:lstStyle/>
          <a:p>
            <a:pPr algn="ctr"/>
            <a:r>
              <a:rPr lang="en-US" sz="3600" b="1" dirty="0"/>
              <a:t>Report week No.1</a:t>
            </a:r>
          </a:p>
        </p:txBody>
      </p:sp>
    </p:spTree>
    <p:extLst>
      <p:ext uri="{BB962C8B-B14F-4D97-AF65-F5344CB8AC3E}">
        <p14:creationId xmlns:p14="http://schemas.microsoft.com/office/powerpoint/2010/main" val="185256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Autofit/>
          </a:bodyPr>
          <a:lstStyle/>
          <a:p>
            <a:r>
              <a:rPr lang="en-US" sz="4800" b="1">
                <a:latin typeface="Times New Roman" panose="02020603050405020304" pitchFamily="18" charset="0"/>
                <a:cs typeface="Times New Roman" panose="02020603050405020304" pitchFamily="18" charset="0"/>
              </a:rPr>
              <a:t>VIII</a:t>
            </a:r>
            <a:r>
              <a:rPr lang="en-US" sz="4800" b="1" dirty="0">
                <a:latin typeface="Times New Roman" panose="02020603050405020304" pitchFamily="18" charset="0"/>
                <a:cs typeface="Times New Roman" panose="02020603050405020304" pitchFamily="18" charset="0"/>
              </a:rPr>
              <a:t>)    Image Detection Studying</a:t>
            </a:r>
            <a:br>
              <a:rPr lang="en-US" sz="4800" b="1" dirty="0">
                <a:latin typeface="Times New Roman" panose="02020603050405020304" pitchFamily="18" charset="0"/>
                <a:cs typeface="Times New Roman" panose="02020603050405020304" pitchFamily="18" charset="0"/>
              </a:rPr>
            </a:br>
            <a:endParaRPr lang="en-US" sz="4800" b="1" dirty="0"/>
          </a:p>
        </p:txBody>
      </p:sp>
      <p:sp>
        <p:nvSpPr>
          <p:cNvPr id="3" name="Chỗ dành sẵn cho Nội dung 2"/>
          <p:cNvSpPr>
            <a:spLocks noGrp="1"/>
          </p:cNvSpPr>
          <p:nvPr>
            <p:ph idx="1"/>
          </p:nvPr>
        </p:nvSpPr>
        <p:spPr>
          <a:xfrm>
            <a:off x="2589211" y="2913530"/>
            <a:ext cx="9203859" cy="3777622"/>
          </a:xfrm>
        </p:spPr>
        <p:txBody>
          <a:bodyPr>
            <a:normAutofit/>
          </a:bodyPr>
          <a:lstStyle/>
          <a:p>
            <a:r>
              <a:rPr lang="en-US" sz="2800" dirty="0">
                <a:latin typeface="Times New Roman" panose="02020603050405020304" pitchFamily="18" charset="0"/>
                <a:cs typeface="Times New Roman" panose="02020603050405020304" pitchFamily="18" charset="0"/>
              </a:rPr>
              <a:t>Researching documents of image detecting.</a:t>
            </a:r>
          </a:p>
          <a:p>
            <a:r>
              <a:rPr lang="en-US" sz="2800" dirty="0">
                <a:latin typeface="Times New Roman" panose="02020603050405020304" pitchFamily="18" charset="0"/>
                <a:cs typeface="Times New Roman" panose="02020603050405020304" pitchFamily="18" charset="0"/>
              </a:rPr>
              <a:t>Writing source code for image detecting and video detecting.</a:t>
            </a:r>
          </a:p>
          <a:p>
            <a:r>
              <a:rPr lang="en-US" sz="2800" dirty="0">
                <a:latin typeface="Times New Roman" panose="02020603050405020304" pitchFamily="18" charset="0"/>
                <a:cs typeface="Times New Roman" panose="02020603050405020304" pitchFamily="18" charset="0"/>
              </a:rPr>
              <a:t>Trying Open CV.</a:t>
            </a:r>
          </a:p>
          <a:p>
            <a:r>
              <a:rPr lang="en-US" sz="2800" dirty="0">
                <a:latin typeface="Times New Roman" panose="02020603050405020304" pitchFamily="18" charset="0"/>
                <a:cs typeface="Times New Roman" panose="02020603050405020304" pitchFamily="18" charset="0"/>
              </a:rPr>
              <a:t>Running as a demo on Ubuntu.</a:t>
            </a:r>
          </a:p>
          <a:p>
            <a:r>
              <a:rPr lang="en-US" sz="2800" dirty="0">
                <a:solidFill>
                  <a:srgbClr val="FF0000"/>
                </a:solidFill>
                <a:latin typeface="Times New Roman" panose="02020603050405020304" pitchFamily="18" charset="0"/>
                <a:cs typeface="Times New Roman" panose="02020603050405020304" pitchFamily="18" charset="0"/>
              </a:rPr>
              <a:t>Writing instructions.</a:t>
            </a:r>
          </a:p>
        </p:txBody>
      </p:sp>
    </p:spTree>
    <p:extLst>
      <p:ext uri="{BB962C8B-B14F-4D97-AF65-F5344CB8AC3E}">
        <p14:creationId xmlns:p14="http://schemas.microsoft.com/office/powerpoint/2010/main" val="154124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260" y="624110"/>
            <a:ext cx="8945270" cy="59118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3659" y="1130305"/>
            <a:ext cx="3026031" cy="3047800"/>
          </a:xfrm>
          <a:prstGeom prst="rect">
            <a:avLst/>
          </a:prstGeom>
        </p:spPr>
      </p:pic>
    </p:spTree>
    <p:extLst>
      <p:ext uri="{BB962C8B-B14F-4D97-AF65-F5344CB8AC3E}">
        <p14:creationId xmlns:p14="http://schemas.microsoft.com/office/powerpoint/2010/main" val="409130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
                                        </p:tgtEl>
                                        <p:attrNameLst>
                                          <p:attrName>r</p:attrName>
                                        </p:attrNameLst>
                                      </p:cBhvr>
                                    </p:animRot>
                                    <p:animRot by="-240000">
                                      <p:cBhvr>
                                        <p:cTn id="25" dur="200" fill="hold">
                                          <p:stCondLst>
                                            <p:cond delay="200"/>
                                          </p:stCondLst>
                                        </p:cTn>
                                        <p:tgtEl>
                                          <p:spTgt spid="5"/>
                                        </p:tgtEl>
                                        <p:attrNameLst>
                                          <p:attrName>r</p:attrName>
                                        </p:attrNameLst>
                                      </p:cBhvr>
                                    </p:animRot>
                                    <p:animRot by="240000">
                                      <p:cBhvr>
                                        <p:cTn id="26" dur="200" fill="hold">
                                          <p:stCondLst>
                                            <p:cond delay="400"/>
                                          </p:stCondLst>
                                        </p:cTn>
                                        <p:tgtEl>
                                          <p:spTgt spid="5"/>
                                        </p:tgtEl>
                                        <p:attrNameLst>
                                          <p:attrName>r</p:attrName>
                                        </p:attrNameLst>
                                      </p:cBhvr>
                                    </p:animRot>
                                    <p:animRot by="-240000">
                                      <p:cBhvr>
                                        <p:cTn id="27" dur="200" fill="hold">
                                          <p:stCondLst>
                                            <p:cond delay="600"/>
                                          </p:stCondLst>
                                        </p:cTn>
                                        <p:tgtEl>
                                          <p:spTgt spid="5"/>
                                        </p:tgtEl>
                                        <p:attrNameLst>
                                          <p:attrName>r</p:attrName>
                                        </p:attrNameLst>
                                      </p:cBhvr>
                                    </p:animRot>
                                    <p:animRot by="120000">
                                      <p:cBhvr>
                                        <p:cTn id="28"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14/05/2016</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3258" y="2037033"/>
            <a:ext cx="5687475" cy="426011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006" y="874548"/>
            <a:ext cx="2704605" cy="2724062"/>
          </a:xfrm>
          <a:prstGeom prst="rect">
            <a:avLst/>
          </a:prstGeom>
        </p:spPr>
      </p:pic>
    </p:spTree>
    <p:extLst>
      <p:ext uri="{BB962C8B-B14F-4D97-AF65-F5344CB8AC3E}">
        <p14:creationId xmlns:p14="http://schemas.microsoft.com/office/powerpoint/2010/main" val="188872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
                                        </p:tgtEl>
                                        <p:attrNameLst>
                                          <p:attrName>r</p:attrName>
                                        </p:attrNameLst>
                                      </p:cBhvr>
                                    </p:animRot>
                                    <p:animRot by="-240000">
                                      <p:cBhvr>
                                        <p:cTn id="25" dur="200" fill="hold">
                                          <p:stCondLst>
                                            <p:cond delay="200"/>
                                          </p:stCondLst>
                                        </p:cTn>
                                        <p:tgtEl>
                                          <p:spTgt spid="5"/>
                                        </p:tgtEl>
                                        <p:attrNameLst>
                                          <p:attrName>r</p:attrName>
                                        </p:attrNameLst>
                                      </p:cBhvr>
                                    </p:animRot>
                                    <p:animRot by="240000">
                                      <p:cBhvr>
                                        <p:cTn id="26" dur="200" fill="hold">
                                          <p:stCondLst>
                                            <p:cond delay="400"/>
                                          </p:stCondLst>
                                        </p:cTn>
                                        <p:tgtEl>
                                          <p:spTgt spid="5"/>
                                        </p:tgtEl>
                                        <p:attrNameLst>
                                          <p:attrName>r</p:attrName>
                                        </p:attrNameLst>
                                      </p:cBhvr>
                                    </p:animRot>
                                    <p:animRot by="-240000">
                                      <p:cBhvr>
                                        <p:cTn id="27" dur="200" fill="hold">
                                          <p:stCondLst>
                                            <p:cond delay="600"/>
                                          </p:stCondLst>
                                        </p:cTn>
                                        <p:tgtEl>
                                          <p:spTgt spid="5"/>
                                        </p:tgtEl>
                                        <p:attrNameLst>
                                          <p:attrName>r</p:attrName>
                                        </p:attrNameLst>
                                      </p:cBhvr>
                                    </p:animRot>
                                    <p:animRot by="120000">
                                      <p:cBhvr>
                                        <p:cTn id="28"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714" y="230215"/>
            <a:ext cx="8140724" cy="754524"/>
          </a:xfrm>
        </p:spPr>
        <p:txBody>
          <a:bodyPr/>
          <a:lstStyle/>
          <a:p>
            <a:r>
              <a:rPr lang="en-US" dirty="0"/>
              <a:t>16/05/2016</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1191" y="984739"/>
            <a:ext cx="7457929" cy="55038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4" y="3979333"/>
            <a:ext cx="1775352" cy="1993715"/>
          </a:xfrm>
          <a:prstGeom prst="rect">
            <a:avLst/>
          </a:prstGeom>
        </p:spPr>
      </p:pic>
    </p:spTree>
    <p:extLst>
      <p:ext uri="{BB962C8B-B14F-4D97-AF65-F5344CB8AC3E}">
        <p14:creationId xmlns:p14="http://schemas.microsoft.com/office/powerpoint/2010/main" val="336988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0" y="624110"/>
            <a:ext cx="2817812" cy="1280890"/>
          </a:xfrm>
        </p:spPr>
        <p:txBody>
          <a:bodyPr/>
          <a:lstStyle/>
          <a:p>
            <a:r>
              <a:rPr lang="en-US" dirty="0"/>
              <a:t>15/5/2016</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334" y="754785"/>
            <a:ext cx="6460923" cy="456992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732" y="4349175"/>
            <a:ext cx="4765785" cy="1394073"/>
          </a:xfrm>
          <a:prstGeom prst="rect">
            <a:avLst/>
          </a:prstGeom>
        </p:spPr>
      </p:pic>
    </p:spTree>
    <p:extLst>
      <p:ext uri="{BB962C8B-B14F-4D97-AF65-F5344CB8AC3E}">
        <p14:creationId xmlns:p14="http://schemas.microsoft.com/office/powerpoint/2010/main" val="22121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0" y="624110"/>
            <a:ext cx="2665412" cy="1280890"/>
          </a:xfrm>
        </p:spPr>
        <p:txBody>
          <a:bodyPr/>
          <a:lstStyle/>
          <a:p>
            <a:r>
              <a:rPr lang="en-US" dirty="0"/>
              <a:t>15/05/2015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565" y="624110"/>
            <a:ext cx="6622390" cy="49808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4722949"/>
            <a:ext cx="4671863" cy="1445664"/>
          </a:xfrm>
          <a:prstGeom prst="rect">
            <a:avLst/>
          </a:prstGeom>
        </p:spPr>
      </p:pic>
    </p:spTree>
    <p:extLst>
      <p:ext uri="{BB962C8B-B14F-4D97-AF65-F5344CB8AC3E}">
        <p14:creationId xmlns:p14="http://schemas.microsoft.com/office/powerpoint/2010/main" val="178355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649" y="624110"/>
            <a:ext cx="8309044" cy="37954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649" y="4419600"/>
            <a:ext cx="8309044" cy="11846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8481" y="5831918"/>
            <a:ext cx="2495118" cy="729864"/>
          </a:xfrm>
          <a:prstGeom prst="rect">
            <a:avLst/>
          </a:prstGeom>
        </p:spPr>
      </p:pic>
    </p:spTree>
    <p:extLst>
      <p:ext uri="{BB962C8B-B14F-4D97-AF65-F5344CB8AC3E}">
        <p14:creationId xmlns:p14="http://schemas.microsoft.com/office/powerpoint/2010/main" val="14056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1676" y="3390315"/>
            <a:ext cx="4898209" cy="25755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526" y="2930133"/>
            <a:ext cx="3035691" cy="30356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2882" y="809625"/>
            <a:ext cx="3895725" cy="2060184"/>
          </a:xfrm>
          <a:prstGeom prst="rect">
            <a:avLst/>
          </a:prstGeom>
        </p:spPr>
      </p:pic>
    </p:spTree>
    <p:extLst>
      <p:ext uri="{BB962C8B-B14F-4D97-AF65-F5344CB8AC3E}">
        <p14:creationId xmlns:p14="http://schemas.microsoft.com/office/powerpoint/2010/main" val="18056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lstStyle/>
          <a:p>
            <a:r>
              <a:rPr lang="en-US" dirty="0"/>
              <a:t>GSM</a:t>
            </a:r>
          </a:p>
          <a:p>
            <a:r>
              <a:rPr lang="en-US" dirty="0"/>
              <a:t>Report 2</a:t>
            </a:r>
          </a:p>
          <a:p>
            <a:r>
              <a:rPr lang="en-US" dirty="0"/>
              <a:t>Distance sensor</a:t>
            </a:r>
          </a:p>
          <a:p>
            <a:r>
              <a:rPr lang="en-US" dirty="0" err="1"/>
              <a:t>Mathlab</a:t>
            </a:r>
            <a:endParaRPr lang="en-US" dirty="0"/>
          </a:p>
          <a:p>
            <a:r>
              <a:rPr lang="en-US" dirty="0"/>
              <a:t>Detection</a:t>
            </a:r>
          </a:p>
          <a:p>
            <a:r>
              <a:rPr lang="en-US" dirty="0"/>
              <a:t>Start alarm system</a:t>
            </a:r>
          </a:p>
        </p:txBody>
      </p:sp>
    </p:spTree>
    <p:extLst>
      <p:ext uri="{BB962C8B-B14F-4D97-AF65-F5344CB8AC3E}">
        <p14:creationId xmlns:p14="http://schemas.microsoft.com/office/powerpoint/2010/main" val="4093124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174761" y="2633944"/>
            <a:ext cx="8911687" cy="1280890"/>
          </a:xfrm>
        </p:spPr>
        <p:txBody>
          <a:bodyPr>
            <a:normAutofit/>
          </a:bodyPr>
          <a:lstStyle/>
          <a:p>
            <a:r>
              <a:rPr lang="en-US" sz="5400" b="1" dirty="0"/>
              <a:t>Q&amp;A</a:t>
            </a:r>
          </a:p>
        </p:txBody>
      </p:sp>
    </p:spTree>
    <p:extLst>
      <p:ext uri="{BB962C8B-B14F-4D97-AF65-F5344CB8AC3E}">
        <p14:creationId xmlns:p14="http://schemas.microsoft.com/office/powerpoint/2010/main" val="269156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2449847" y="3971640"/>
            <a:ext cx="10192870" cy="2262781"/>
          </a:xfrm>
        </p:spPr>
        <p:txBody>
          <a:bodyPr>
            <a:noAutofit/>
          </a:bodyPr>
          <a:lstStyle/>
          <a:p>
            <a:r>
              <a:rPr lang="en-US" sz="4400" dirty="0">
                <a:latin typeface="Times New Roman" panose="02020603050405020304" pitchFamily="18" charset="0"/>
                <a:cs typeface="Times New Roman" panose="02020603050405020304" pitchFamily="18" charset="0"/>
              </a:rPr>
              <a:t>I ) Verify project scope</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II) Create plan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III)	 Hardware Configuration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IV)  Camera Capturing</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V)   Report Writing</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VI)  Meeting Minutes and Team Meeting</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VII)  Ubuntu and Open CV Installing</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VIII) Image Detection Studying</a:t>
            </a:r>
          </a:p>
        </p:txBody>
      </p:sp>
    </p:spTree>
    <p:extLst>
      <p:ext uri="{BB962C8B-B14F-4D97-AF65-F5344CB8AC3E}">
        <p14:creationId xmlns:p14="http://schemas.microsoft.com/office/powerpoint/2010/main" val="287907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I ) Verify Project Scope</a:t>
            </a:r>
            <a:endParaRPr lang="en-US" sz="5400" b="1" dirty="0"/>
          </a:p>
        </p:txBody>
      </p:sp>
      <p:sp>
        <p:nvSpPr>
          <p:cNvPr id="3" name="Content Placeholder 2"/>
          <p:cNvSpPr>
            <a:spLocks noGrp="1"/>
          </p:cNvSpPr>
          <p:nvPr>
            <p:ph idx="1"/>
          </p:nvPr>
        </p:nvSpPr>
        <p:spPr/>
        <p:txBody>
          <a:bodyPr/>
          <a:lstStyle/>
          <a:p>
            <a:pPr lvl="0"/>
            <a:r>
              <a:rPr lang="en-US" dirty="0"/>
              <a:t>Write a program in C++, python or …to capture, transfer, display the image.</a:t>
            </a:r>
          </a:p>
          <a:p>
            <a:pPr lvl="0"/>
            <a:r>
              <a:rPr lang="en-US" dirty="0"/>
              <a:t>Use the </a:t>
            </a:r>
            <a:r>
              <a:rPr lang="en-US" dirty="0" err="1"/>
              <a:t>OpenCV</a:t>
            </a:r>
            <a:r>
              <a:rPr lang="en-US" dirty="0"/>
              <a:t> libraries to perform image recognition and estimate the object size.</a:t>
            </a:r>
          </a:p>
          <a:p>
            <a:pPr lvl="0"/>
            <a:r>
              <a:rPr lang="en-US" dirty="0"/>
              <a:t>Design and build electrical circuit for power supply + alarm system.</a:t>
            </a:r>
          </a:p>
          <a:p>
            <a:pPr lvl="0"/>
            <a:r>
              <a:rPr lang="en-US" dirty="0"/>
              <a:t>Send to users an alarm messages and intruder images </a:t>
            </a:r>
          </a:p>
          <a:p>
            <a:pPr marL="0" indent="0">
              <a:buNone/>
            </a:pPr>
            <a:endParaRPr lang="en-US" dirty="0"/>
          </a:p>
        </p:txBody>
      </p:sp>
    </p:spTree>
    <p:extLst>
      <p:ext uri="{BB962C8B-B14F-4D97-AF65-F5344CB8AC3E}">
        <p14:creationId xmlns:p14="http://schemas.microsoft.com/office/powerpoint/2010/main" val="61886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II) Create Plan</a:t>
            </a:r>
          </a:p>
        </p:txBody>
      </p:sp>
      <p:sp>
        <p:nvSpPr>
          <p:cNvPr id="3" name="Content Placeholder 2"/>
          <p:cNvSpPr>
            <a:spLocks noGrp="1"/>
          </p:cNvSpPr>
          <p:nvPr>
            <p:ph idx="1"/>
          </p:nvPr>
        </p:nvSpPr>
        <p:spPr>
          <a:xfrm>
            <a:off x="2589212" y="1674055"/>
            <a:ext cx="9382394" cy="4600136"/>
          </a:xfrm>
        </p:spPr>
        <p:txBody>
          <a:bodyPr>
            <a:normAutofit fontScale="85000" lnSpcReduction="20000"/>
          </a:bodyPr>
          <a:lstStyle/>
          <a:p>
            <a:pPr marL="0" indent="0">
              <a:buNone/>
            </a:pPr>
            <a:r>
              <a:rPr lang="en-US" sz="2400" b="1" dirty="0"/>
              <a:t>Total: 12 weeks</a:t>
            </a:r>
          </a:p>
          <a:p>
            <a:pPr marL="0" indent="0">
              <a:buNone/>
            </a:pPr>
            <a:r>
              <a:rPr lang="en-US" sz="2400" dirty="0"/>
              <a:t>_ Human detection: 4 weeks</a:t>
            </a:r>
          </a:p>
          <a:p>
            <a:pPr marL="0" indent="0">
              <a:buNone/>
            </a:pPr>
            <a:r>
              <a:rPr lang="en-US" sz="2400" dirty="0"/>
              <a:t>_ Alarm system + power supply circuit + others: 4 weeks</a:t>
            </a:r>
          </a:p>
          <a:p>
            <a:pPr marL="0" indent="0">
              <a:buNone/>
            </a:pPr>
            <a:r>
              <a:rPr lang="en-US" sz="2400" dirty="0"/>
              <a:t>_ Integration: 1 weeks</a:t>
            </a:r>
          </a:p>
          <a:p>
            <a:pPr marL="0" indent="0">
              <a:buNone/>
            </a:pPr>
            <a:r>
              <a:rPr lang="en-US" sz="2400" dirty="0"/>
              <a:t>_ Documentation: 3 weeks</a:t>
            </a:r>
          </a:p>
          <a:p>
            <a:pPr marL="0" indent="0">
              <a:buNone/>
            </a:pPr>
            <a:r>
              <a:rPr lang="en-US" sz="2400" b="1" dirty="0"/>
              <a:t>Role:</a:t>
            </a:r>
          </a:p>
          <a:p>
            <a:pPr marL="0" indent="0">
              <a:buNone/>
            </a:pPr>
            <a:r>
              <a:rPr lang="en-US" sz="2400" b="1" dirty="0"/>
              <a:t>_ Supervisor: Mr. Bui Dai Tri</a:t>
            </a:r>
          </a:p>
          <a:p>
            <a:pPr marL="0" indent="0">
              <a:buNone/>
            </a:pPr>
            <a:r>
              <a:rPr lang="en-US" sz="2400" dirty="0"/>
              <a:t>_ Hardware manager: </a:t>
            </a:r>
            <a:r>
              <a:rPr lang="en-US" sz="2400" dirty="0" err="1"/>
              <a:t>Nghianc</a:t>
            </a:r>
            <a:endParaRPr lang="en-US" sz="2400" dirty="0"/>
          </a:p>
          <a:p>
            <a:pPr marL="0" indent="0">
              <a:buNone/>
            </a:pPr>
            <a:r>
              <a:rPr lang="en-US" sz="2400" dirty="0"/>
              <a:t>_ Software manager: </a:t>
            </a:r>
            <a:r>
              <a:rPr lang="en-US" sz="2400" dirty="0" err="1"/>
              <a:t>Trinhda</a:t>
            </a:r>
            <a:endParaRPr lang="en-US" sz="2400" dirty="0"/>
          </a:p>
          <a:p>
            <a:pPr marL="0" indent="0">
              <a:buNone/>
            </a:pPr>
            <a:r>
              <a:rPr lang="en-US" sz="2400" dirty="0"/>
              <a:t>_ Document manager: </a:t>
            </a:r>
            <a:r>
              <a:rPr lang="en-US" sz="2400" dirty="0" err="1"/>
              <a:t>Holl</a:t>
            </a:r>
            <a:endParaRPr lang="en-US" sz="2400" dirty="0"/>
          </a:p>
          <a:p>
            <a:pPr marL="0" indent="0">
              <a:buNone/>
            </a:pPr>
            <a:r>
              <a:rPr lang="en-US" sz="2400" dirty="0"/>
              <a:t>_ Integration manager: </a:t>
            </a:r>
            <a:r>
              <a:rPr lang="en-US" sz="2400" dirty="0" err="1"/>
              <a:t>Lamnh</a:t>
            </a:r>
            <a:endParaRPr lang="en-US" sz="2400" dirty="0"/>
          </a:p>
          <a:p>
            <a:pPr marL="0" indent="0">
              <a:buNone/>
            </a:pPr>
            <a:r>
              <a:rPr lang="en-US" sz="2400" dirty="0"/>
              <a:t>_ Process manager: </a:t>
            </a:r>
            <a:r>
              <a:rPr lang="en-US" sz="2400" dirty="0" err="1"/>
              <a:t>Trinhda</a:t>
            </a:r>
            <a:endParaRPr lang="en-US" sz="2400" dirty="0"/>
          </a:p>
        </p:txBody>
      </p:sp>
    </p:spTree>
    <p:extLst>
      <p:ext uri="{BB962C8B-B14F-4D97-AF65-F5344CB8AC3E}">
        <p14:creationId xmlns:p14="http://schemas.microsoft.com/office/powerpoint/2010/main" val="24009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fontScale="90000"/>
          </a:bodyPr>
          <a:lstStyle/>
          <a:p>
            <a:r>
              <a:rPr lang="en-US" sz="5400" b="1" dirty="0">
                <a:latin typeface="Times New Roman" panose="02020603050405020304" pitchFamily="18" charset="0"/>
                <a:cs typeface="Times New Roman" panose="02020603050405020304" pitchFamily="18" charset="0"/>
              </a:rPr>
              <a:t>III)    Hardware Configuration</a:t>
            </a:r>
            <a:endParaRPr lang="en-US" sz="5400" b="1" dirty="0"/>
          </a:p>
        </p:txBody>
      </p:sp>
      <p:sp>
        <p:nvSpPr>
          <p:cNvPr id="3" name="Chỗ dành sẵn cho Nội dung 2"/>
          <p:cNvSpPr>
            <a:spLocks noGrp="1"/>
          </p:cNvSpPr>
          <p:nvPr>
            <p:ph idx="1"/>
          </p:nvPr>
        </p:nvSpPr>
        <p:spPr>
          <a:xfrm>
            <a:off x="2592925" y="2900083"/>
            <a:ext cx="8915400" cy="3777622"/>
          </a:xfrm>
        </p:spPr>
        <p:txBody>
          <a:bodyPr>
            <a:normAutofit/>
          </a:bodyPr>
          <a:lstStyle/>
          <a:p>
            <a:r>
              <a:rPr lang="en-US" sz="2800" dirty="0">
                <a:latin typeface="Times New Roman" panose="02020603050405020304" pitchFamily="18" charset="0"/>
                <a:cs typeface="Times New Roman" panose="02020603050405020304" pitchFamily="18" charset="0"/>
              </a:rPr>
              <a:t>Buying hardware: Raspberry, Camera, GSM…</a:t>
            </a:r>
          </a:p>
          <a:p>
            <a:r>
              <a:rPr lang="en-US" sz="2800" dirty="0">
                <a:latin typeface="Times New Roman" panose="02020603050405020304" pitchFamily="18" charset="0"/>
                <a:cs typeface="Times New Roman" panose="02020603050405020304" pitchFamily="18" charset="0"/>
              </a:rPr>
              <a:t>Installing </a:t>
            </a:r>
            <a:r>
              <a:rPr lang="en-US" sz="2800" dirty="0" err="1">
                <a:latin typeface="Times New Roman" panose="02020603050405020304" pitchFamily="18" charset="0"/>
                <a:cs typeface="Times New Roman" panose="02020603050405020304" pitchFamily="18" charset="0"/>
              </a:rPr>
              <a:t>Raspbian</a:t>
            </a:r>
            <a:r>
              <a:rPr lang="en-US" sz="2800" dirty="0">
                <a:latin typeface="Times New Roman" panose="02020603050405020304" pitchFamily="18" charset="0"/>
                <a:cs typeface="Times New Roman" panose="02020603050405020304" pitchFamily="18" charset="0"/>
              </a:rPr>
              <a:t> OS.</a:t>
            </a:r>
          </a:p>
          <a:p>
            <a:r>
              <a:rPr lang="en-US" sz="2800" dirty="0">
                <a:latin typeface="Times New Roman" panose="02020603050405020304" pitchFamily="18" charset="0"/>
                <a:cs typeface="Times New Roman" panose="02020603050405020304" pitchFamily="18" charset="0"/>
              </a:rPr>
              <a:t>Interfacing Camera with Raspberry.</a:t>
            </a:r>
          </a:p>
          <a:p>
            <a:r>
              <a:rPr lang="en-US" sz="2800" dirty="0">
                <a:latin typeface="Times New Roman" panose="02020603050405020304" pitchFamily="18" charset="0"/>
                <a:cs typeface="Times New Roman" panose="02020603050405020304" pitchFamily="18" charset="0"/>
              </a:rPr>
              <a:t>Interfacing GSM with Raspberry.</a:t>
            </a:r>
          </a:p>
          <a:p>
            <a:r>
              <a:rPr lang="en-US" sz="2800" dirty="0">
                <a:solidFill>
                  <a:srgbClr val="FF0000"/>
                </a:solidFill>
                <a:latin typeface="Times New Roman" panose="02020603050405020304" pitchFamily="18" charset="0"/>
                <a:cs typeface="Times New Roman" panose="02020603050405020304" pitchFamily="18" charset="0"/>
              </a:rPr>
              <a:t>Writing Instructions.</a:t>
            </a:r>
          </a:p>
        </p:txBody>
      </p:sp>
    </p:spTree>
    <p:extLst>
      <p:ext uri="{BB962C8B-B14F-4D97-AF65-F5344CB8AC3E}">
        <p14:creationId xmlns:p14="http://schemas.microsoft.com/office/powerpoint/2010/main" val="104357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IV)   Camera Capturing</a:t>
            </a:r>
            <a:endParaRPr lang="en-US" sz="5400" b="1" dirty="0"/>
          </a:p>
        </p:txBody>
      </p:sp>
      <p:sp>
        <p:nvSpPr>
          <p:cNvPr id="3" name="Chỗ dành sẵn cho Nội dung 2"/>
          <p:cNvSpPr>
            <a:spLocks noGrp="1"/>
          </p:cNvSpPr>
          <p:nvPr>
            <p:ph idx="1"/>
          </p:nvPr>
        </p:nvSpPr>
        <p:spPr>
          <a:xfrm>
            <a:off x="2592925" y="2832849"/>
            <a:ext cx="9271094" cy="3777622"/>
          </a:xfrm>
        </p:spPr>
        <p:txBody>
          <a:bodyPr>
            <a:normAutofit/>
          </a:bodyPr>
          <a:lstStyle/>
          <a:p>
            <a:r>
              <a:rPr lang="en-US" sz="2800" dirty="0">
                <a:latin typeface="Times New Roman" panose="02020603050405020304" pitchFamily="18" charset="0"/>
                <a:cs typeface="Times New Roman" panose="02020603050405020304" pitchFamily="18" charset="0"/>
              </a:rPr>
              <a:t>Writing source code for capturing by time setting.</a:t>
            </a:r>
          </a:p>
          <a:p>
            <a:endParaRPr lang="en-US" sz="2800" dirty="0">
              <a:latin typeface="Times New Roman" panose="02020603050405020304" pitchFamily="18" charset="0"/>
              <a:cs typeface="Times New Roman" panose="02020603050405020304" pitchFamily="18" charset="0"/>
            </a:endParaRPr>
          </a:p>
          <a:p>
            <a:r>
              <a:rPr lang="en-US" sz="2800" dirty="0">
                <a:solidFill>
                  <a:srgbClr val="FF0000"/>
                </a:solidFill>
                <a:latin typeface="Times New Roman" panose="02020603050405020304" pitchFamily="18" charset="0"/>
                <a:cs typeface="Times New Roman" panose="02020603050405020304" pitchFamily="18" charset="0"/>
              </a:rPr>
              <a:t>Writing instructions.</a:t>
            </a:r>
          </a:p>
        </p:txBody>
      </p:sp>
    </p:spTree>
    <p:extLst>
      <p:ext uri="{BB962C8B-B14F-4D97-AF65-F5344CB8AC3E}">
        <p14:creationId xmlns:p14="http://schemas.microsoft.com/office/powerpoint/2010/main" val="3884722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V)   Report Writing</a:t>
            </a:r>
            <a:endParaRPr lang="en-US" sz="5400" b="1" dirty="0"/>
          </a:p>
        </p:txBody>
      </p:sp>
      <p:sp>
        <p:nvSpPr>
          <p:cNvPr id="3" name="Chỗ dành sẵn cho Nội dung 2"/>
          <p:cNvSpPr>
            <a:spLocks noGrp="1"/>
          </p:cNvSpPr>
          <p:nvPr>
            <p:ph idx="1"/>
          </p:nvPr>
        </p:nvSpPr>
        <p:spPr>
          <a:xfrm>
            <a:off x="2339788" y="3080378"/>
            <a:ext cx="9991165" cy="3777622"/>
          </a:xfrm>
        </p:spPr>
        <p:txBody>
          <a:bodyPr>
            <a:normAutofit/>
          </a:bodyPr>
          <a:lstStyle/>
          <a:p>
            <a:r>
              <a:rPr lang="en-US" sz="2800" dirty="0">
                <a:latin typeface="Times New Roman" panose="02020603050405020304" pitchFamily="18" charset="0"/>
                <a:cs typeface="Times New Roman" panose="02020603050405020304" pitchFamily="18" charset="0"/>
              </a:rPr>
              <a:t>Writing the first report for CMS submitting.</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hlinkClick r:id="rId2" action="ppaction://hlinkfile"/>
              </a:rPr>
              <a:t>F:\Working\Capstone_Project\Documents\Reports\Report_1.docx</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54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842247" y="624110"/>
            <a:ext cx="10085294" cy="1280890"/>
          </a:xfrm>
        </p:spPr>
        <p:txBody>
          <a:bodyPr>
            <a:noAutofit/>
          </a:bodyPr>
          <a:lstStyle/>
          <a:p>
            <a:r>
              <a:rPr lang="en-US" sz="4400" b="1" dirty="0">
                <a:latin typeface="Times New Roman" panose="02020603050405020304" pitchFamily="18" charset="0"/>
                <a:cs typeface="Times New Roman" panose="02020603050405020304" pitchFamily="18" charset="0"/>
              </a:rPr>
              <a:t>VI)  Meeting Minutes and Team Meeting</a:t>
            </a:r>
            <a:endParaRPr lang="en-US" sz="4400" b="1" dirty="0"/>
          </a:p>
        </p:txBody>
      </p:sp>
      <p:sp>
        <p:nvSpPr>
          <p:cNvPr id="3" name="Chỗ dành sẵn cho Nội dung 2"/>
          <p:cNvSpPr>
            <a:spLocks noGrp="1"/>
          </p:cNvSpPr>
          <p:nvPr>
            <p:ph idx="1"/>
          </p:nvPr>
        </p:nvSpPr>
        <p:spPr>
          <a:xfrm>
            <a:off x="3012141" y="2725271"/>
            <a:ext cx="8915400" cy="3777622"/>
          </a:xfrm>
        </p:spPr>
        <p:txBody>
          <a:bodyPr>
            <a:normAutofit/>
          </a:bodyPr>
          <a:lstStyle/>
          <a:p>
            <a:r>
              <a:rPr lang="en-US" sz="2800" dirty="0">
                <a:latin typeface="Times New Roman" panose="02020603050405020304" pitchFamily="18" charset="0"/>
                <a:cs typeface="Times New Roman" panose="02020603050405020304" pitchFamily="18" charset="0"/>
              </a:rPr>
              <a:t>Meeting Minutes with Supervisor:</a:t>
            </a:r>
          </a:p>
          <a:p>
            <a:pPr lvl="1"/>
            <a:r>
              <a:rPr lang="en-US" sz="2800" dirty="0">
                <a:latin typeface="Times New Roman" panose="02020603050405020304" pitchFamily="18" charset="0"/>
                <a:cs typeface="Times New Roman" panose="02020603050405020304" pitchFamily="18" charset="0"/>
              </a:rPr>
              <a:t>17:15 pm on Wednesday</a:t>
            </a:r>
          </a:p>
          <a:p>
            <a:pPr lvl="1"/>
            <a:r>
              <a:rPr lang="en-US" sz="2800" dirty="0">
                <a:latin typeface="Times New Roman" panose="02020603050405020304" pitchFamily="18" charset="0"/>
                <a:cs typeface="Times New Roman" panose="02020603050405020304" pitchFamily="18" charset="0"/>
              </a:rPr>
              <a:t>07:45 am on Saturday</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Meeting Team:</a:t>
            </a:r>
          </a:p>
          <a:p>
            <a:pPr lvl="1"/>
            <a:r>
              <a:rPr lang="en-US" sz="2800" dirty="0">
                <a:latin typeface="Times New Roman" panose="02020603050405020304" pitchFamily="18" charset="0"/>
                <a:cs typeface="Times New Roman" panose="02020603050405020304" pitchFamily="18" charset="0"/>
              </a:rPr>
              <a:t>17:45 pm on Tuesday and Friday</a:t>
            </a:r>
          </a:p>
        </p:txBody>
      </p:sp>
    </p:spTree>
    <p:extLst>
      <p:ext uri="{BB962C8B-B14F-4D97-AF65-F5344CB8AC3E}">
        <p14:creationId xmlns:p14="http://schemas.microsoft.com/office/powerpoint/2010/main" val="376067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9240487" cy="1280890"/>
          </a:xfrm>
        </p:spPr>
        <p:txBody>
          <a:bodyPr>
            <a:noAutofit/>
          </a:bodyPr>
          <a:lstStyle/>
          <a:p>
            <a:r>
              <a:rPr lang="en-US" sz="4400" b="1" dirty="0">
                <a:latin typeface="Times New Roman" panose="02020603050405020304" pitchFamily="18" charset="0"/>
                <a:cs typeface="Times New Roman" panose="02020603050405020304" pitchFamily="18" charset="0"/>
              </a:rPr>
              <a:t>VII)     Ubuntu and Open CV Installing</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2589212" y="2953867"/>
            <a:ext cx="8915400" cy="3777622"/>
          </a:xfrm>
        </p:spPr>
        <p:txBody>
          <a:bodyPr>
            <a:normAutofit/>
          </a:bodyPr>
          <a:lstStyle/>
          <a:p>
            <a:r>
              <a:rPr lang="en-US" sz="2800" dirty="0">
                <a:latin typeface="Times New Roman" panose="02020603050405020304" pitchFamily="18" charset="0"/>
                <a:cs typeface="Times New Roman" panose="02020603050405020304" pitchFamily="18" charset="0"/>
              </a:rPr>
              <a:t>Installing Ubuntu on Laptop.</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Installing Open CV Library and demo.</a:t>
            </a:r>
          </a:p>
          <a:p>
            <a:endParaRPr lang="en-US" sz="2800" dirty="0">
              <a:latin typeface="Times New Roman" panose="02020603050405020304" pitchFamily="18" charset="0"/>
              <a:cs typeface="Times New Roman" panose="02020603050405020304" pitchFamily="18" charset="0"/>
            </a:endParaRPr>
          </a:p>
          <a:p>
            <a:r>
              <a:rPr lang="en-US" sz="2800" dirty="0">
                <a:solidFill>
                  <a:srgbClr val="FF0000"/>
                </a:solidFill>
                <a:latin typeface="Times New Roman" panose="02020603050405020304" pitchFamily="18" charset="0"/>
                <a:cs typeface="Times New Roman" panose="02020603050405020304" pitchFamily="18" charset="0"/>
              </a:rPr>
              <a:t>Writing instructions.</a:t>
            </a:r>
          </a:p>
        </p:txBody>
      </p:sp>
    </p:spTree>
    <p:extLst>
      <p:ext uri="{BB962C8B-B14F-4D97-AF65-F5344CB8AC3E}">
        <p14:creationId xmlns:p14="http://schemas.microsoft.com/office/powerpoint/2010/main" val="10990260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297</TotalTime>
  <Words>305</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Tahoma</vt:lpstr>
      <vt:lpstr>Times New Roman</vt:lpstr>
      <vt:lpstr>Wingdings 3</vt:lpstr>
      <vt:lpstr>Wisp</vt:lpstr>
      <vt:lpstr>Surveillance Camera using Raspberry Kit </vt:lpstr>
      <vt:lpstr>I ) Verify project scope II) Create plan III)  Hardware Configuration IV)  Camera Capturing V)   Report Writing VI)  Meeting Minutes and Team Meeting VII)  Ubuntu and Open CV Installing VIII) Image Detection Studying</vt:lpstr>
      <vt:lpstr>I ) Verify Project Scope</vt:lpstr>
      <vt:lpstr>II) Create Plan</vt:lpstr>
      <vt:lpstr>III)    Hardware Configuration</vt:lpstr>
      <vt:lpstr>IV)   Camera Capturing</vt:lpstr>
      <vt:lpstr>V)   Report Writing</vt:lpstr>
      <vt:lpstr>VI)  Meeting Minutes and Team Meeting</vt:lpstr>
      <vt:lpstr>VII)     Ubuntu and Open CV Installing </vt:lpstr>
      <vt:lpstr>VIII)    Image Detection Studying </vt:lpstr>
      <vt:lpstr>PowerPoint Presentation</vt:lpstr>
      <vt:lpstr>14/05/2016</vt:lpstr>
      <vt:lpstr>16/05/2016</vt:lpstr>
      <vt:lpstr>15/5/2016</vt:lpstr>
      <vt:lpstr>15/05/2015</vt:lpstr>
      <vt:lpstr>PowerPoint Presentation</vt:lpstr>
      <vt:lpstr>PowerPoint Presentation</vt:lpstr>
      <vt:lpstr>Plan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Tuần 1</dc:title>
  <dc:creator>NghiaNC</dc:creator>
  <cp:lastModifiedBy>cat</cp:lastModifiedBy>
  <cp:revision>90</cp:revision>
  <dcterms:created xsi:type="dcterms:W3CDTF">2016-05-17T15:49:02Z</dcterms:created>
  <dcterms:modified xsi:type="dcterms:W3CDTF">2016-05-18T12:00:53Z</dcterms:modified>
</cp:coreProperties>
</file>