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71" r:id="rId1"/>
  </p:sldMasterIdLst>
  <p:sldIdLst>
    <p:sldId id="257" r:id="rId2"/>
    <p:sldId id="256" r:id="rId3"/>
    <p:sldId id="258" r:id="rId4"/>
    <p:sldId id="259" r:id="rId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 snapToGrid="0">
      <p:cViewPr>
        <p:scale>
          <a:sx n="107" d="100"/>
          <a:sy n="107" d="100"/>
        </p:scale>
        <p:origin x="69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777" y="1433876"/>
            <a:ext cx="7185071" cy="2765943"/>
          </a:xfrm>
        </p:spPr>
        <p:txBody>
          <a:bodyPr anchor="b">
            <a:normAutofit/>
          </a:bodyPr>
          <a:lstStyle>
            <a:lvl1pPr algn="ctr"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777" y="4283817"/>
            <a:ext cx="7185071" cy="1511934"/>
          </a:xfrm>
        </p:spPr>
        <p:txBody>
          <a:bodyPr>
            <a:normAutofit/>
          </a:bodyPr>
          <a:lstStyle>
            <a:lvl1pPr marL="0" indent="0" algn="ctr">
              <a:buNone/>
              <a:defRPr sz="2425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7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46" y="4728240"/>
            <a:ext cx="8569550" cy="894650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574" y="769703"/>
            <a:ext cx="8121495" cy="3542990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31" y="5631427"/>
            <a:ext cx="8569566" cy="752299"/>
          </a:xfrm>
        </p:spPr>
        <p:txBody>
          <a:bodyPr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7131-778D-4950-953F-9CA6B4E879CE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1CAD-65A8-490A-A1F9-4B8B592BC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0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31" y="671972"/>
            <a:ext cx="8569566" cy="3777903"/>
          </a:xfrm>
        </p:spPr>
        <p:txBody>
          <a:bodyPr anchor="ctr"/>
          <a:lstStyle>
            <a:lvl1pPr algn="ctr"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31" y="4635037"/>
            <a:ext cx="8569566" cy="1748690"/>
          </a:xfrm>
        </p:spPr>
        <p:txBody>
          <a:bodyPr anchor="ctr"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7131-778D-4950-953F-9CA6B4E879CE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1CAD-65A8-490A-A1F9-4B8B592BC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6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1" y="961867"/>
            <a:ext cx="7691729" cy="3009226"/>
          </a:xfrm>
        </p:spPr>
        <p:txBody>
          <a:bodyPr anchor="ctr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669" y="3979392"/>
            <a:ext cx="7236601" cy="65564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31" y="4820199"/>
            <a:ext cx="8569566" cy="15664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7131-778D-4950-953F-9CA6B4E879CE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1CAD-65A8-490A-A1F9-4B8B592BCC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3181" y="978700"/>
            <a:ext cx="602906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54224" y="3439239"/>
            <a:ext cx="61035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5421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31" y="2357545"/>
            <a:ext cx="8569566" cy="2768833"/>
          </a:xfrm>
        </p:spPr>
        <p:txBody>
          <a:bodyPr anchor="b"/>
          <a:lstStyle>
            <a:lvl1pPr algn="ctr"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31" y="5139361"/>
            <a:ext cx="8569566" cy="1257349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7131-778D-4950-953F-9CA6B4E879CE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1CAD-65A8-490A-A1F9-4B8B592BC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5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5531" y="671971"/>
            <a:ext cx="8569566" cy="1769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5530" y="2609282"/>
            <a:ext cx="2727669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5530" y="3244505"/>
            <a:ext cx="2727669" cy="313922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81338" y="2609282"/>
            <a:ext cx="2721505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72210" y="3244505"/>
            <a:ext cx="2731286" cy="313922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92506" y="2609282"/>
            <a:ext cx="27325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92506" y="3244505"/>
            <a:ext cx="2732590" cy="313922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7131-778D-4950-953F-9CA6B4E879CE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1CAD-65A8-490A-A1F9-4B8B592BC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5531" y="673263"/>
            <a:ext cx="8569566" cy="17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5530" y="4635035"/>
            <a:ext cx="2725547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5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55530" y="2609282"/>
            <a:ext cx="2725547" cy="1679928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5530" y="5270258"/>
            <a:ext cx="2725547" cy="111346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3375" y="4635035"/>
            <a:ext cx="2730027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5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72208" y="2609282"/>
            <a:ext cx="2731287" cy="1679928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72208" y="5270257"/>
            <a:ext cx="2731287" cy="1113469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92507" y="4635035"/>
            <a:ext cx="2729079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5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592506" y="2609282"/>
            <a:ext cx="2732590" cy="1679928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92402" y="5270255"/>
            <a:ext cx="2732694" cy="1113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7131-778D-4950-953F-9CA6B4E879CE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1CAD-65A8-490A-A1F9-4B8B592BC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82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5531" y="2609283"/>
            <a:ext cx="8569566" cy="37744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52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671974"/>
            <a:ext cx="2111149" cy="571175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5530" y="671974"/>
            <a:ext cx="6332409" cy="57117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9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5529" y="2609282"/>
            <a:ext cx="8569049" cy="37744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9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30" y="913339"/>
            <a:ext cx="8559066" cy="3016836"/>
          </a:xfrm>
        </p:spPr>
        <p:txBody>
          <a:bodyPr anchor="b">
            <a:normAutofit/>
          </a:bodyPr>
          <a:lstStyle>
            <a:lvl1pPr>
              <a:defRPr sz="44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30" y="4031671"/>
            <a:ext cx="8559066" cy="1508168"/>
          </a:xfrm>
        </p:spPr>
        <p:txBody>
          <a:bodyPr>
            <a:normAutofit/>
          </a:bodyPr>
          <a:lstStyle>
            <a:lvl1pPr marL="0" indent="0" algn="ctr">
              <a:buNone/>
              <a:defRPr sz="2205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6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5531" y="681802"/>
            <a:ext cx="8569565" cy="17594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5529" y="2609282"/>
            <a:ext cx="4221780" cy="37744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103316" y="2609282"/>
            <a:ext cx="4221262" cy="37744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0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5531" y="681802"/>
            <a:ext cx="8569565" cy="17594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7810" y="2613608"/>
            <a:ext cx="4029501" cy="749567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55530" y="3363177"/>
            <a:ext cx="4221780" cy="30205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8710" y="2613608"/>
            <a:ext cx="4036387" cy="749567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103317" y="3363177"/>
            <a:ext cx="4221263" cy="30205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1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7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2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30" y="671971"/>
            <a:ext cx="3254117" cy="2230261"/>
          </a:xfrm>
        </p:spPr>
        <p:txBody>
          <a:bodyPr anchor="b"/>
          <a:lstStyle>
            <a:lvl1pPr algn="ctr"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98658" y="671973"/>
            <a:ext cx="5126437" cy="57117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30" y="2902232"/>
            <a:ext cx="3254118" cy="3481494"/>
          </a:xfrm>
        </p:spPr>
        <p:txBody>
          <a:bodyPr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31" y="671971"/>
            <a:ext cx="4552617" cy="2230263"/>
          </a:xfrm>
        </p:spPr>
        <p:txBody>
          <a:bodyPr anchor="b"/>
          <a:lstStyle>
            <a:lvl1pPr algn="ctr"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6861" y="671972"/>
            <a:ext cx="3313742" cy="5711754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6" y="2902233"/>
            <a:ext cx="4552602" cy="3481493"/>
          </a:xfrm>
        </p:spPr>
        <p:txBody>
          <a:bodyPr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7/4/2015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9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7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31" y="681802"/>
            <a:ext cx="8569565" cy="175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31" y="2609283"/>
            <a:ext cx="8569566" cy="377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48956" y="6485223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tx1"/>
                </a:solidFill>
              </a:defRPr>
            </a:lvl1pPr>
          </a:lstStyle>
          <a:p>
            <a:fld id="{6A977131-778D-4950-953F-9CA6B4E879CE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30" y="6485223"/>
            <a:ext cx="551729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3227" y="6485223"/>
            <a:ext cx="63187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tx1"/>
                </a:solidFill>
              </a:defRPr>
            </a:lvl1pPr>
          </a:lstStyle>
          <a:p>
            <a:fld id="{1EF51CAD-65A8-490A-A1F9-4B8B592BC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txStyles>
    <p:titleStyle>
      <a:lvl1pPr algn="ctr" defTabSz="1007943" rtl="0" eaLnBrk="1" latinLnBrk="0" hangingPunct="1">
        <a:lnSpc>
          <a:spcPct val="90000"/>
        </a:lnSpc>
        <a:spcBef>
          <a:spcPct val="0"/>
        </a:spcBef>
        <a:buNone/>
        <a:defRPr sz="3968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Clr>
          <a:schemeClr val="tx1"/>
        </a:buClr>
        <a:buFont typeface="Arial" panose="020B0604020202020204" pitchFamily="34" charset="0"/>
        <a:buChar char="•"/>
        <a:defRPr sz="220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98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76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Overview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3200" strike="noStrike" dirty="0">
                <a:latin typeface="Arial"/>
              </a:rPr>
              <a:t>Bank account starts off with $10,000 and continuously displays a money market transaction or stock transaction and acts accordingly until the user has run out of </a:t>
            </a:r>
            <a:r>
              <a:rPr lang="en-US" sz="3200" strike="noStrike" dirty="0" smtClean="0">
                <a:latin typeface="Arial"/>
              </a:rPr>
              <a:t>money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Pseudocode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strike="noStrike" dirty="0">
                <a:latin typeface="Arial"/>
              </a:rPr>
              <a:t>Create a brokerage account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strike="noStrike" dirty="0">
                <a:latin typeface="Arial"/>
              </a:rPr>
              <a:t>Display a menu of either money market or portfolio transactions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strike="noStrike" dirty="0">
                <a:latin typeface="Arial"/>
              </a:rPr>
              <a:t>Money Market Menu: display the balance, withdraw, deposit, show the most recent transactions or go back to the main menu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strike="noStrike" dirty="0">
                <a:latin typeface="Arial"/>
              </a:rPr>
              <a:t>Portfolio menu: display the current portfolio, view the recent transactions, make a trade, or go the main menu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strike="noStrike" dirty="0">
                <a:latin typeface="Arial"/>
              </a:rPr>
              <a:t>Make a trade: displays current stock market, user can buy or sell a trade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latin typeface="Arial"/>
              </a:rPr>
              <a:t>Idea</a:t>
            </a:r>
            <a:endParaRPr dirty="0"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3200" strike="noStrike" dirty="0">
                <a:latin typeface="Arial"/>
              </a:rPr>
              <a:t>Got the idea from talking about our job at Putnam Investments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Possible Extensions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3200" strike="noStrike" dirty="0">
                <a:latin typeface="Arial"/>
              </a:rPr>
              <a:t>Adding a Margin </a:t>
            </a:r>
            <a:r>
              <a:rPr lang="en-US" sz="3200" strike="noStrike" dirty="0" smtClean="0">
                <a:latin typeface="Arial"/>
              </a:rPr>
              <a:t>Account</a:t>
            </a:r>
          </a:p>
          <a:p>
            <a:pPr marL="285750" indent="-285750">
              <a:buSzPct val="45000"/>
              <a:buFont typeface="Wingdings" panose="05000000000000000000" pitchFamily="2" charset="2"/>
              <a:buChar char="q"/>
            </a:pPr>
            <a:r>
              <a:rPr lang="en-US" sz="3200" dirty="0"/>
              <a:t>Track more data in Portfolio (Gains/lose over time) and stock(highest and lower prices)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</TotalTime>
  <Words>140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StarSymbol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Chris_000</dc:creator>
  <cp:lastModifiedBy>Microsoft account</cp:lastModifiedBy>
  <cp:revision>7</cp:revision>
  <dcterms:created xsi:type="dcterms:W3CDTF">2015-07-03T21:27:45Z</dcterms:created>
  <dcterms:modified xsi:type="dcterms:W3CDTF">2015-07-04T04:03:25Z</dcterms:modified>
  <dc:language>en-US</dc:language>
</cp:coreProperties>
</file>