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5" d="100"/>
          <a:sy n="75" d="100"/>
        </p:scale>
        <p:origin x="-658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B780F-3370-42E2-B116-ECE98B3E2943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76960-E307-4A29-A0D2-EE9F57BEF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58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Total Employees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Attrition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Attrition Rate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Active Employees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Average 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Job Satisfaction Rating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Employees by Age Group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Job Satisfaction Rating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Attrition by Qualification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Under 25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Over 55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45 - 54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35 - 44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25 - 34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f19034e-3476-4598-b1ff-9d486299a199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tal Employees ,Attrition ,Attrition Rate ,Active Employees ,Average Age ,Job Satisfaction Rating ,Total Employees by Age Group ,Job Satisfaction Rating ,Attrition by Qualification ,Under 25 ,Over 55 ,45 - 54 ,35 - 44 ,25 - 34 ,shape ,card ,card ,card ,card ,card ,textbox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134</Words>
  <Application>Microsoft Office PowerPoint</Application>
  <PresentationFormat>Custom</PresentationFormat>
  <Paragraphs>66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Custom Design</vt:lpstr>
      <vt:lpstr>Page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chandra prakash</cp:lastModifiedBy>
  <cp:revision>5</cp:revision>
  <dcterms:created xsi:type="dcterms:W3CDTF">2016-09-04T11:54:55Z</dcterms:created>
  <dcterms:modified xsi:type="dcterms:W3CDTF">2025-09-13T10:01:26Z</dcterms:modified>
</cp:coreProperties>
</file>