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6"/>
  </p:notesMasterIdLst>
  <p:sldIdLst>
    <p:sldId id="256" r:id="rId3"/>
    <p:sldId id="257" r:id="rId4"/>
    <p:sldId id="258" r:id="rId5"/>
    <p:sldId id="261" r:id="rId6"/>
    <p:sldId id="260" r:id="rId7"/>
    <p:sldId id="262" r:id="rId8"/>
    <p:sldId id="263" r:id="rId9"/>
    <p:sldId id="268" r:id="rId10"/>
    <p:sldId id="259" r:id="rId11"/>
    <p:sldId id="264" r:id="rId12"/>
    <p:sldId id="265" r:id="rId13"/>
    <p:sldId id="266"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982" autoAdjust="0"/>
  </p:normalViewPr>
  <p:slideViewPr>
    <p:cSldViewPr snapToGrid="0">
      <p:cViewPr varScale="1">
        <p:scale>
          <a:sx n="66" d="100"/>
          <a:sy n="66" d="100"/>
        </p:scale>
        <p:origin x="8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6"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n-AU" sz="4400" b="0" strike="noStrike" spc="-1">
                <a:latin typeface="Arial"/>
              </a:rPr>
              <a:t>Click to move the slide</a:t>
            </a:r>
          </a:p>
        </p:txBody>
      </p:sp>
      <p:sp>
        <p:nvSpPr>
          <p:cNvPr id="77" name="PlaceHolder 2"/>
          <p:cNvSpPr>
            <a:spLocks noGrp="1"/>
          </p:cNvSpPr>
          <p:nvPr>
            <p:ph type="body"/>
          </p:nvPr>
        </p:nvSpPr>
        <p:spPr>
          <a:xfrm>
            <a:off x="756000" y="5078520"/>
            <a:ext cx="6047640" cy="4811040"/>
          </a:xfrm>
          <a:prstGeom prst="rect">
            <a:avLst/>
          </a:prstGeom>
        </p:spPr>
        <p:txBody>
          <a:bodyPr lIns="0" tIns="0" rIns="0" bIns="0"/>
          <a:lstStyle/>
          <a:p>
            <a:r>
              <a:rPr lang="en-AU" sz="2000" b="0" strike="noStrike" spc="-1">
                <a:latin typeface="Arial"/>
              </a:rPr>
              <a:t>Click to edit the notes format</a:t>
            </a:r>
          </a:p>
        </p:txBody>
      </p:sp>
      <p:sp>
        <p:nvSpPr>
          <p:cNvPr id="78" name="PlaceHolder 3"/>
          <p:cNvSpPr>
            <a:spLocks noGrp="1"/>
          </p:cNvSpPr>
          <p:nvPr>
            <p:ph type="hdr"/>
          </p:nvPr>
        </p:nvSpPr>
        <p:spPr>
          <a:xfrm>
            <a:off x="0" y="0"/>
            <a:ext cx="3280680" cy="534240"/>
          </a:xfrm>
          <a:prstGeom prst="rect">
            <a:avLst/>
          </a:prstGeom>
        </p:spPr>
        <p:txBody>
          <a:bodyPr lIns="0" tIns="0" rIns="0" bIns="0"/>
          <a:lstStyle/>
          <a:p>
            <a:r>
              <a:rPr lang="en-AU" sz="1400" b="0" strike="noStrike" spc="-1">
                <a:latin typeface="Times New Roman"/>
              </a:rPr>
              <a:t> </a:t>
            </a:r>
          </a:p>
        </p:txBody>
      </p:sp>
      <p:sp>
        <p:nvSpPr>
          <p:cNvPr id="79" name="PlaceHolder 4"/>
          <p:cNvSpPr>
            <a:spLocks noGrp="1"/>
          </p:cNvSpPr>
          <p:nvPr>
            <p:ph type="dt"/>
          </p:nvPr>
        </p:nvSpPr>
        <p:spPr>
          <a:xfrm>
            <a:off x="4278960" y="0"/>
            <a:ext cx="3280680" cy="534240"/>
          </a:xfrm>
          <a:prstGeom prst="rect">
            <a:avLst/>
          </a:prstGeom>
        </p:spPr>
        <p:txBody>
          <a:bodyPr lIns="0" tIns="0" rIns="0" bIns="0"/>
          <a:lstStyle/>
          <a:p>
            <a:pPr algn="r"/>
            <a:r>
              <a:rPr lang="en-AU" sz="1400" b="0" strike="noStrike" spc="-1">
                <a:latin typeface="Times New Roman"/>
              </a:rPr>
              <a:t> </a:t>
            </a:r>
          </a:p>
        </p:txBody>
      </p:sp>
      <p:sp>
        <p:nvSpPr>
          <p:cNvPr id="80" name="PlaceHolder 5"/>
          <p:cNvSpPr>
            <a:spLocks noGrp="1"/>
          </p:cNvSpPr>
          <p:nvPr>
            <p:ph type="ftr"/>
          </p:nvPr>
        </p:nvSpPr>
        <p:spPr>
          <a:xfrm>
            <a:off x="0" y="10157400"/>
            <a:ext cx="3280680" cy="534240"/>
          </a:xfrm>
          <a:prstGeom prst="rect">
            <a:avLst/>
          </a:prstGeom>
        </p:spPr>
        <p:txBody>
          <a:bodyPr lIns="0" tIns="0" rIns="0" bIns="0" anchor="b"/>
          <a:lstStyle/>
          <a:p>
            <a:r>
              <a:rPr lang="en-AU" sz="1400" b="0" strike="noStrike" spc="-1">
                <a:latin typeface="Times New Roman"/>
              </a:rPr>
              <a:t> </a:t>
            </a:r>
          </a:p>
        </p:txBody>
      </p:sp>
      <p:sp>
        <p:nvSpPr>
          <p:cNvPr id="81" name="PlaceHolder 6"/>
          <p:cNvSpPr>
            <a:spLocks noGrp="1"/>
          </p:cNvSpPr>
          <p:nvPr>
            <p:ph type="sldNum"/>
          </p:nvPr>
        </p:nvSpPr>
        <p:spPr>
          <a:xfrm>
            <a:off x="4278960" y="10157400"/>
            <a:ext cx="3280680" cy="534240"/>
          </a:xfrm>
          <a:prstGeom prst="rect">
            <a:avLst/>
          </a:prstGeom>
        </p:spPr>
        <p:txBody>
          <a:bodyPr lIns="0" tIns="0" rIns="0" bIns="0" anchor="b"/>
          <a:lstStyle/>
          <a:p>
            <a:pPr algn="r"/>
            <a:fld id="{2E2F32DE-801F-4797-8927-920582C9963B}" type="slidenum">
              <a:rPr lang="en-AU" sz="1400" b="0" strike="noStrike" spc="-1">
                <a:latin typeface="Times New Roman"/>
              </a:rPr>
              <a:t>‹#›</a:t>
            </a:fld>
            <a:endParaRPr lang="en-AU"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PlaceHolder 1"/>
          <p:cNvSpPr>
            <a:spLocks noGrp="1" noRot="1" noChangeAspect="1"/>
          </p:cNvSpPr>
          <p:nvPr>
            <p:ph type="sldImg"/>
          </p:nvPr>
        </p:nvSpPr>
        <p:spPr>
          <a:xfrm>
            <a:off x="685800" y="1143000"/>
            <a:ext cx="5484813" cy="3084513"/>
          </a:xfrm>
          <a:prstGeom prst="rect">
            <a:avLst/>
          </a:prstGeom>
        </p:spPr>
      </p:sp>
      <p:sp>
        <p:nvSpPr>
          <p:cNvPr id="182" name="PlaceHolder 2"/>
          <p:cNvSpPr>
            <a:spLocks noGrp="1"/>
          </p:cNvSpPr>
          <p:nvPr>
            <p:ph type="body"/>
          </p:nvPr>
        </p:nvSpPr>
        <p:spPr>
          <a:xfrm>
            <a:off x="685800" y="4400640"/>
            <a:ext cx="5485320" cy="3599280"/>
          </a:xfrm>
          <a:prstGeom prst="rect">
            <a:avLst/>
          </a:prstGeom>
        </p:spPr>
        <p:txBody>
          <a:bodyPr lIns="0" tIns="0" rIns="0" bIns="0"/>
          <a:lstStyle/>
          <a:p>
            <a:pPr marL="171360" indent="-170280">
              <a:lnSpc>
                <a:spcPct val="100000"/>
              </a:lnSpc>
              <a:buClr>
                <a:srgbClr val="000000"/>
              </a:buClr>
              <a:buFont typeface="Arial"/>
              <a:buChar char="•"/>
            </a:pPr>
            <a:r>
              <a:rPr lang="en-AU" sz="2000" b="0" strike="noStrike" spc="-1" dirty="0">
                <a:latin typeface="Arial"/>
              </a:rPr>
              <a:t>The purpose of this presentation is to not only cover our workflow in the construction of our website but to also reflect upon what we did and to also suggest what we could have done to improve everything.</a:t>
            </a:r>
          </a:p>
        </p:txBody>
      </p:sp>
      <p:sp>
        <p:nvSpPr>
          <p:cNvPr id="183"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0D83826-BC16-4839-BE48-49085EF8AFD9}" type="slidenum">
              <a:rPr lang="en-AU" sz="1200" b="0" strike="noStrike" spc="-1">
                <a:solidFill>
                  <a:srgbClr val="000000"/>
                </a:solidFill>
                <a:latin typeface="Times New Roman"/>
              </a:rPr>
              <a:t>2</a:t>
            </a:fld>
            <a:endParaRPr lang="en-AU"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PlaceHolder 1"/>
          <p:cNvSpPr>
            <a:spLocks noGrp="1" noRot="1" noChangeAspect="1"/>
          </p:cNvSpPr>
          <p:nvPr>
            <p:ph type="sldImg"/>
          </p:nvPr>
        </p:nvSpPr>
        <p:spPr>
          <a:xfrm>
            <a:off x="685800" y="1143000"/>
            <a:ext cx="5484813" cy="3084513"/>
          </a:xfrm>
          <a:prstGeom prst="rect">
            <a:avLst/>
          </a:prstGeom>
        </p:spPr>
      </p:sp>
      <p:sp>
        <p:nvSpPr>
          <p:cNvPr id="185" name="PlaceHolder 2"/>
          <p:cNvSpPr>
            <a:spLocks noGrp="1"/>
          </p:cNvSpPr>
          <p:nvPr>
            <p:ph type="body"/>
          </p:nvPr>
        </p:nvSpPr>
        <p:spPr>
          <a:xfrm>
            <a:off x="685800" y="4400640"/>
            <a:ext cx="5485320" cy="3599280"/>
          </a:xfrm>
          <a:prstGeom prst="rect">
            <a:avLst/>
          </a:prstGeom>
        </p:spPr>
        <p:txBody>
          <a:bodyPr lIns="0" tIns="0" rIns="0" bIns="0"/>
          <a:lstStyle/>
          <a:p>
            <a:pPr marL="171360" indent="-170280">
              <a:lnSpc>
                <a:spcPct val="100000"/>
              </a:lnSpc>
              <a:buClr>
                <a:srgbClr val="000000"/>
              </a:buClr>
              <a:buFont typeface="Arial"/>
              <a:buChar char="•"/>
            </a:pPr>
            <a:r>
              <a:rPr lang="en-AU" sz="2000" b="0" strike="noStrike" spc="-1">
                <a:latin typeface="Arial"/>
              </a:rPr>
              <a:t>Slack and Github integration.</a:t>
            </a:r>
          </a:p>
        </p:txBody>
      </p:sp>
      <p:sp>
        <p:nvSpPr>
          <p:cNvPr id="186"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2042AB4-B51D-469D-A8E9-716CCA047C7A}" type="slidenum">
              <a:rPr lang="en-AU" sz="1200" b="0" strike="noStrike" spc="-1">
                <a:solidFill>
                  <a:srgbClr val="000000"/>
                </a:solidFill>
                <a:latin typeface="Times New Roman"/>
              </a:rPr>
              <a:t>3</a:t>
            </a:fld>
            <a:endParaRPr lang="en-AU"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PlaceHolder 1"/>
          <p:cNvSpPr>
            <a:spLocks noGrp="1" noRot="1" noChangeAspect="1"/>
          </p:cNvSpPr>
          <p:nvPr>
            <p:ph type="sldImg"/>
          </p:nvPr>
        </p:nvSpPr>
        <p:spPr>
          <a:xfrm>
            <a:off x="685800" y="1143000"/>
            <a:ext cx="5484813" cy="3084513"/>
          </a:xfrm>
          <a:prstGeom prst="rect">
            <a:avLst/>
          </a:prstGeom>
        </p:spPr>
      </p:sp>
      <p:sp>
        <p:nvSpPr>
          <p:cNvPr id="188" name="PlaceHolder 2"/>
          <p:cNvSpPr>
            <a:spLocks noGrp="1"/>
          </p:cNvSpPr>
          <p:nvPr>
            <p:ph type="body"/>
          </p:nvPr>
        </p:nvSpPr>
        <p:spPr>
          <a:xfrm>
            <a:off x="685800" y="4400640"/>
            <a:ext cx="5485320" cy="3599280"/>
          </a:xfrm>
          <a:prstGeom prst="rect">
            <a:avLst/>
          </a:prstGeom>
        </p:spPr>
        <p:txBody>
          <a:bodyPr lIns="0" tIns="0" rIns="0" bIns="0"/>
          <a:lstStyle/>
          <a:p>
            <a:endParaRPr lang="en-AU" sz="2000" b="0" strike="noStrike" spc="-1">
              <a:latin typeface="Arial"/>
            </a:endParaRPr>
          </a:p>
        </p:txBody>
      </p:sp>
      <p:sp>
        <p:nvSpPr>
          <p:cNvPr id="189"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F0BF229-784D-4487-804B-ADCC0C9BACA9}" type="slidenum">
              <a:rPr lang="en-AU" sz="1200" b="0" strike="noStrike" spc="-1">
                <a:solidFill>
                  <a:srgbClr val="000000"/>
                </a:solidFill>
                <a:latin typeface="Times New Roman"/>
              </a:rPr>
              <a:t>4</a:t>
            </a:fld>
            <a:endParaRPr lang="en-AU"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PlaceHolder 1"/>
          <p:cNvSpPr>
            <a:spLocks noGrp="1" noRot="1" noChangeAspect="1"/>
          </p:cNvSpPr>
          <p:nvPr>
            <p:ph type="sldImg"/>
          </p:nvPr>
        </p:nvSpPr>
        <p:spPr>
          <a:xfrm>
            <a:off x="685800" y="1143000"/>
            <a:ext cx="5484813" cy="3084513"/>
          </a:xfrm>
          <a:prstGeom prst="rect">
            <a:avLst/>
          </a:prstGeom>
        </p:spPr>
      </p:sp>
      <p:sp>
        <p:nvSpPr>
          <p:cNvPr id="191" name="PlaceHolder 2"/>
          <p:cNvSpPr>
            <a:spLocks noGrp="1"/>
          </p:cNvSpPr>
          <p:nvPr>
            <p:ph type="body"/>
          </p:nvPr>
        </p:nvSpPr>
        <p:spPr>
          <a:xfrm>
            <a:off x="685800" y="4400640"/>
            <a:ext cx="5485320" cy="3599280"/>
          </a:xfrm>
          <a:prstGeom prst="rect">
            <a:avLst/>
          </a:prstGeom>
        </p:spPr>
        <p:txBody>
          <a:bodyPr lIns="0" tIns="0" rIns="0" bIns="0"/>
          <a:lstStyle/>
          <a:p>
            <a:pPr marL="171360" indent="-170280">
              <a:lnSpc>
                <a:spcPct val="100000"/>
              </a:lnSpc>
              <a:buClr>
                <a:srgbClr val="000000"/>
              </a:buClr>
              <a:buFont typeface="Arial"/>
              <a:buChar char="•"/>
            </a:pPr>
            <a:r>
              <a:rPr lang="en-AU" sz="2000" b="0" strike="noStrike" spc="-1">
                <a:latin typeface="Arial"/>
              </a:rPr>
              <a:t>Trello was a single Kanban project board.</a:t>
            </a:r>
          </a:p>
          <a:p>
            <a:pPr marL="171360" indent="-170280">
              <a:lnSpc>
                <a:spcPct val="100000"/>
              </a:lnSpc>
              <a:buClr>
                <a:srgbClr val="000000"/>
              </a:buClr>
              <a:buFont typeface="Arial"/>
              <a:buChar char="•"/>
            </a:pPr>
            <a:r>
              <a:rPr lang="en-AU" sz="2000" b="0" strike="noStrike" spc="-1">
                <a:latin typeface="Arial"/>
              </a:rPr>
              <a:t>Trello was too distant to our communication and collaboration means.</a:t>
            </a:r>
          </a:p>
        </p:txBody>
      </p:sp>
      <p:sp>
        <p:nvSpPr>
          <p:cNvPr id="192"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7AD1BFB-C294-439F-BE3C-97F924EE03FD}" type="slidenum">
              <a:rPr lang="en-AU" sz="1200" b="0" strike="noStrike" spc="-1">
                <a:solidFill>
                  <a:srgbClr val="000000"/>
                </a:solidFill>
                <a:latin typeface="Times New Roman"/>
              </a:rPr>
              <a:t>6</a:t>
            </a:fld>
            <a:endParaRPr lang="en-AU" sz="12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PlaceHolder 1"/>
          <p:cNvSpPr>
            <a:spLocks noGrp="1" noRot="1" noChangeAspect="1"/>
          </p:cNvSpPr>
          <p:nvPr>
            <p:ph type="sldImg"/>
          </p:nvPr>
        </p:nvSpPr>
        <p:spPr>
          <a:xfrm>
            <a:off x="685800" y="1143000"/>
            <a:ext cx="5485320" cy="3085200"/>
          </a:xfrm>
          <a:prstGeom prst="rect">
            <a:avLst/>
          </a:prstGeom>
        </p:spPr>
      </p:sp>
      <p:sp>
        <p:nvSpPr>
          <p:cNvPr id="194" name="PlaceHolder 2"/>
          <p:cNvSpPr>
            <a:spLocks noGrp="1"/>
          </p:cNvSpPr>
          <p:nvPr>
            <p:ph type="body"/>
          </p:nvPr>
        </p:nvSpPr>
        <p:spPr>
          <a:xfrm>
            <a:off x="685800" y="4400640"/>
            <a:ext cx="5485320" cy="3599280"/>
          </a:xfrm>
          <a:prstGeom prst="rect">
            <a:avLst/>
          </a:prstGeom>
        </p:spPr>
        <p:txBody>
          <a:bodyPr lIns="0" tIns="0" rIns="0" bIns="0"/>
          <a:lstStyle/>
          <a:p>
            <a:pPr marL="171360" indent="-170280">
              <a:lnSpc>
                <a:spcPct val="100000"/>
              </a:lnSpc>
              <a:buClr>
                <a:srgbClr val="000000"/>
              </a:buClr>
              <a:buFont typeface="Arial"/>
              <a:buChar char="•"/>
            </a:pPr>
            <a:r>
              <a:rPr lang="en-AU" sz="2000" b="0" strike="noStrike" spc="-1">
                <a:latin typeface="Arial"/>
              </a:rPr>
              <a:t>Our initial means of exchanging databases.</a:t>
            </a:r>
          </a:p>
          <a:p>
            <a:pPr marL="171360" indent="-170280">
              <a:lnSpc>
                <a:spcPct val="100000"/>
              </a:lnSpc>
              <a:buClr>
                <a:srgbClr val="000000"/>
              </a:buClr>
              <a:buFont typeface="Arial"/>
              <a:buChar char="•"/>
            </a:pPr>
            <a:r>
              <a:rPr lang="en-AU" sz="2000" b="0" strike="noStrike" spc="-1">
                <a:latin typeface="Arial"/>
              </a:rPr>
              <a:t>We needed to manually export and import SQL files using PhpMyAdmin (or MySQL commands).</a:t>
            </a:r>
          </a:p>
          <a:p>
            <a:pPr marL="171360" indent="-170280">
              <a:lnSpc>
                <a:spcPct val="100000"/>
              </a:lnSpc>
              <a:buClr>
                <a:srgbClr val="000000"/>
              </a:buClr>
              <a:buFont typeface="Arial"/>
              <a:buChar char="•"/>
            </a:pPr>
            <a:r>
              <a:rPr lang="en-AU" sz="2000" b="0" strike="noStrike" spc="-1">
                <a:latin typeface="Arial"/>
              </a:rPr>
              <a:t>This method was unsystematic and timely.</a:t>
            </a:r>
          </a:p>
        </p:txBody>
      </p:sp>
      <p:sp>
        <p:nvSpPr>
          <p:cNvPr id="195"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C18EB9A-F27B-4EF7-A49B-039C3D44BBB1}" type="slidenum">
              <a:rPr lang="en-AU" sz="1200" b="0" strike="noStrike" spc="-1">
                <a:solidFill>
                  <a:srgbClr val="000000"/>
                </a:solidFill>
                <a:latin typeface="Times New Roman"/>
              </a:rPr>
              <a:t>10</a:t>
            </a:fld>
            <a:endParaRPr lang="en-AU" sz="12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PlaceHolder 1"/>
          <p:cNvSpPr>
            <a:spLocks noGrp="1" noRot="1" noChangeAspect="1"/>
          </p:cNvSpPr>
          <p:nvPr>
            <p:ph type="sldImg"/>
          </p:nvPr>
        </p:nvSpPr>
        <p:spPr>
          <a:xfrm>
            <a:off x="685800" y="1143000"/>
            <a:ext cx="5485320" cy="3085200"/>
          </a:xfrm>
          <a:prstGeom prst="rect">
            <a:avLst/>
          </a:prstGeom>
        </p:spPr>
      </p:sp>
      <p:sp>
        <p:nvSpPr>
          <p:cNvPr id="197" name="PlaceHolder 2"/>
          <p:cNvSpPr>
            <a:spLocks noGrp="1"/>
          </p:cNvSpPr>
          <p:nvPr>
            <p:ph type="body"/>
          </p:nvPr>
        </p:nvSpPr>
        <p:spPr>
          <a:xfrm>
            <a:off x="685800" y="4400640"/>
            <a:ext cx="5485320" cy="3599280"/>
          </a:xfrm>
          <a:prstGeom prst="rect">
            <a:avLst/>
          </a:prstGeom>
        </p:spPr>
        <p:txBody>
          <a:bodyPr lIns="0" tIns="0" rIns="0" bIns="0"/>
          <a:lstStyle/>
          <a:p>
            <a:pPr marL="171360" indent="-170280">
              <a:lnSpc>
                <a:spcPct val="100000"/>
              </a:lnSpc>
              <a:buClr>
                <a:srgbClr val="000000"/>
              </a:buClr>
              <a:buFont typeface="Arial"/>
              <a:buChar char="•"/>
            </a:pPr>
            <a:r>
              <a:rPr lang="en-AU" sz="2000" b="0" strike="noStrike" spc="-1">
                <a:latin typeface="Arial"/>
              </a:rPr>
              <a:t>We instead used a PHP utility that handles database importation or exportion.</a:t>
            </a:r>
          </a:p>
        </p:txBody>
      </p:sp>
      <p:sp>
        <p:nvSpPr>
          <p:cNvPr id="198"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CD7E55C-F6D2-4A55-8125-29BB42BF3169}" type="slidenum">
              <a:rPr lang="en-AU" sz="1200" b="0" strike="noStrike" spc="-1">
                <a:solidFill>
                  <a:srgbClr val="000000"/>
                </a:solidFill>
                <a:latin typeface="Times New Roman"/>
              </a:rPr>
              <a:t>11</a:t>
            </a:fld>
            <a:endParaRPr lang="en-AU" sz="12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PlaceHolder 1"/>
          <p:cNvSpPr>
            <a:spLocks noGrp="1" noRot="1" noChangeAspect="1"/>
          </p:cNvSpPr>
          <p:nvPr>
            <p:ph type="sldImg"/>
          </p:nvPr>
        </p:nvSpPr>
        <p:spPr>
          <a:xfrm>
            <a:off x="685800" y="1143000"/>
            <a:ext cx="5485320" cy="3085200"/>
          </a:xfrm>
          <a:prstGeom prst="rect">
            <a:avLst/>
          </a:prstGeom>
        </p:spPr>
      </p:sp>
      <p:sp>
        <p:nvSpPr>
          <p:cNvPr id="200" name="PlaceHolder 2"/>
          <p:cNvSpPr>
            <a:spLocks noGrp="1"/>
          </p:cNvSpPr>
          <p:nvPr>
            <p:ph type="body"/>
          </p:nvPr>
        </p:nvSpPr>
        <p:spPr>
          <a:xfrm>
            <a:off x="685800" y="4400640"/>
            <a:ext cx="5485320" cy="3599280"/>
          </a:xfrm>
          <a:prstGeom prst="rect">
            <a:avLst/>
          </a:prstGeom>
        </p:spPr>
        <p:txBody>
          <a:bodyPr lIns="0" tIns="0" rIns="0" bIns="0"/>
          <a:lstStyle/>
          <a:p>
            <a:endParaRPr lang="en-AU" sz="2000" b="0" strike="noStrike" spc="-1">
              <a:latin typeface="Arial"/>
            </a:endParaRPr>
          </a:p>
        </p:txBody>
      </p:sp>
      <p:sp>
        <p:nvSpPr>
          <p:cNvPr id="201"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9C8F126-2B0C-4AC5-B5D0-DD626872AA7E}" type="slidenum">
              <a:rPr lang="en-AU" sz="1200" b="0" strike="noStrike" spc="-1">
                <a:solidFill>
                  <a:srgbClr val="000000"/>
                </a:solidFill>
                <a:latin typeface="Times New Roman"/>
              </a:rPr>
              <a:t>12</a:t>
            </a:fld>
            <a:endParaRPr lang="en-AU"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AU" sz="3200" b="0" strike="noStrike" spc="-1">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AU"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AU" sz="3200" b="0" strike="noStrike" spc="-1">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AU" sz="3200" b="0" strike="noStrike" spc="-1">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AU" sz="3200" b="0" strike="noStrike" spc="-1">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AU" sz="3200" b="0" strike="noStrike" spc="-1">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AU" sz="3200" b="0" strike="noStrike" spc="-1">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AU" sz="3200" b="0" strike="noStrike" spc="-1">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AU" sz="3200" b="0" strike="noStrike" spc="-1">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AU"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AU" sz="3200" b="0" strike="noStrike" spc="-1">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AU"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AU" sz="3200" b="0" strike="noStrike" spc="-1">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AU" sz="3200" b="0" strike="noStrike" spc="-1">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AU"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AU" sz="3200" b="0" strike="noStrike" spc="-1">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AU" sz="3200" b="0" strike="noStrike" spc="-1">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AU" sz="3200" b="0" strike="noStrike" spc="-1">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AU" sz="3200" b="0" strike="noStrike" spc="-1">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AU" sz="3200" b="0" strike="noStrike" spc="-1">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AU" sz="3200" b="0" strike="noStrike" spc="-1">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AU" sz="3200" b="0" strike="noStrike" spc="-1">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AU" sz="3200" b="0" strike="noStrike" spc="-1">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AU" sz="3200" b="0" strike="noStrike" spc="-1">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AU" sz="3200" b="0" strike="noStrike" spc="-1">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AU" sz="3200" b="0" strike="noStrike" spc="-1">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AU" sz="3200" b="0" strike="noStrike" spc="-1">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AU" sz="3200" b="0" strike="noStrike" spc="-1">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AU" sz="3200" b="0" strike="noStrike" spc="-1">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AU"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AU"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AU" sz="3200" b="0" strike="noStrike" spc="-1">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AU" sz="3200" b="0" strike="noStrike" spc="-1">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AU" sz="3200" b="0" strike="noStrike" spc="-1">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AU"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AU" sz="3200" b="0" strike="noStrike" spc="-1">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080" cy="1144440"/>
          </a:xfrm>
          <a:prstGeom prst="rect">
            <a:avLst/>
          </a:prstGeom>
        </p:spPr>
        <p:txBody>
          <a:bodyPr lIns="0" tIns="0" rIns="0" bIns="0" anchor="ctr"/>
          <a:lstStyle/>
          <a:p>
            <a:r>
              <a:rPr lang="en-AU" sz="1800" b="0" strike="noStrike" spc="-1">
                <a:latin typeface="Arial"/>
              </a:rPr>
              <a:t>Click to edit the title text format</a:t>
            </a:r>
          </a:p>
        </p:txBody>
      </p:sp>
      <p:sp>
        <p:nvSpPr>
          <p:cNvPr id="3" name="PlaceHolder 2"/>
          <p:cNvSpPr>
            <a:spLocks noGrp="1"/>
          </p:cNvSpPr>
          <p:nvPr>
            <p:ph type="body"/>
          </p:nvPr>
        </p:nvSpPr>
        <p:spPr>
          <a:xfrm>
            <a:off x="609480" y="1604520"/>
            <a:ext cx="1097208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AU"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AU" sz="1800" b="0" strike="noStrike" spc="-1">
                <a:latin typeface="Arial"/>
              </a:rPr>
              <a:t>Second Outline Level</a:t>
            </a:r>
          </a:p>
          <a:p>
            <a:pPr marL="1296000" lvl="2" indent="-288000">
              <a:spcBef>
                <a:spcPts val="850"/>
              </a:spcBef>
              <a:buClr>
                <a:srgbClr val="000000"/>
              </a:buClr>
              <a:buSzPct val="45000"/>
              <a:buFont typeface="Wingdings" charset="2"/>
              <a:buChar char=""/>
            </a:pPr>
            <a:r>
              <a:rPr lang="en-AU" sz="1800" b="0" strike="noStrike" spc="-1">
                <a:latin typeface="Arial"/>
              </a:rPr>
              <a:t>Third Outline Level</a:t>
            </a:r>
          </a:p>
          <a:p>
            <a:pPr marL="1728000" lvl="3" indent="-216000">
              <a:spcBef>
                <a:spcPts val="567"/>
              </a:spcBef>
              <a:buClr>
                <a:srgbClr val="000000"/>
              </a:buClr>
              <a:buSzPct val="75000"/>
              <a:buFont typeface="Symbol" charset="2"/>
              <a:buChar char=""/>
            </a:pPr>
            <a:r>
              <a:rPr lang="en-AU" sz="1800" b="0" strike="noStrike" spc="-1">
                <a:latin typeface="Arial"/>
              </a:rPr>
              <a:t>Fourth Outline Level</a:t>
            </a:r>
          </a:p>
          <a:p>
            <a:pPr marL="2160000" lvl="4" indent="-216000">
              <a:spcBef>
                <a:spcPts val="283"/>
              </a:spcBef>
              <a:buClr>
                <a:srgbClr val="000000"/>
              </a:buClr>
              <a:buSzPct val="45000"/>
              <a:buFont typeface="Wingdings" charset="2"/>
              <a:buChar char=""/>
            </a:pPr>
            <a:r>
              <a:rPr lang="en-AU" sz="1800" b="0" strike="noStrike" spc="-1">
                <a:latin typeface="Arial"/>
              </a:rPr>
              <a:t>Fifth Outline Level</a:t>
            </a:r>
          </a:p>
          <a:p>
            <a:pPr marL="2592000" lvl="5" indent="-216000">
              <a:spcBef>
                <a:spcPts val="283"/>
              </a:spcBef>
              <a:buClr>
                <a:srgbClr val="000000"/>
              </a:buClr>
              <a:buSzPct val="45000"/>
              <a:buFont typeface="Wingdings" charset="2"/>
              <a:buChar char=""/>
            </a:pPr>
            <a:r>
              <a:rPr lang="en-AU" sz="1800" b="0" strike="noStrike" spc="-1">
                <a:latin typeface="Arial"/>
              </a:rPr>
              <a:t>Sixth Outline Level</a:t>
            </a:r>
          </a:p>
          <a:p>
            <a:pPr marL="3024000" lvl="6" indent="-216000">
              <a:spcBef>
                <a:spcPts val="283"/>
              </a:spcBef>
              <a:buClr>
                <a:srgbClr val="000000"/>
              </a:buClr>
              <a:buSzPct val="45000"/>
              <a:buFont typeface="Wingdings" charset="2"/>
              <a:buChar char=""/>
            </a:pPr>
            <a:r>
              <a:rPr lang="en-AU"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AU" sz="4400" b="0" strike="noStrike" spc="-1">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AU"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AU" sz="2800" b="0" strike="noStrike" spc="-1">
                <a:latin typeface="Arial"/>
              </a:rPr>
              <a:t>Second Outline Level</a:t>
            </a:r>
          </a:p>
          <a:p>
            <a:pPr marL="1296000" lvl="2" indent="-288000">
              <a:spcBef>
                <a:spcPts val="850"/>
              </a:spcBef>
              <a:buClr>
                <a:srgbClr val="000000"/>
              </a:buClr>
              <a:buSzPct val="45000"/>
              <a:buFont typeface="Wingdings" charset="2"/>
              <a:buChar char=""/>
            </a:pPr>
            <a:r>
              <a:rPr lang="en-AU" sz="2400" b="0" strike="noStrike" spc="-1">
                <a:latin typeface="Arial"/>
              </a:rPr>
              <a:t>Third Outline Level</a:t>
            </a:r>
          </a:p>
          <a:p>
            <a:pPr marL="1728000" lvl="3" indent="-216000">
              <a:spcBef>
                <a:spcPts val="567"/>
              </a:spcBef>
              <a:buClr>
                <a:srgbClr val="000000"/>
              </a:buClr>
              <a:buSzPct val="75000"/>
              <a:buFont typeface="Symbol" charset="2"/>
              <a:buChar char=""/>
            </a:pPr>
            <a:r>
              <a:rPr lang="en-AU" sz="2000" b="0" strike="noStrike" spc="-1">
                <a:latin typeface="Arial"/>
              </a:rPr>
              <a:t>Fourth Outline Level</a:t>
            </a:r>
          </a:p>
          <a:p>
            <a:pPr marL="2160000" lvl="4" indent="-216000">
              <a:spcBef>
                <a:spcPts val="283"/>
              </a:spcBef>
              <a:buClr>
                <a:srgbClr val="000000"/>
              </a:buClr>
              <a:buSzPct val="45000"/>
              <a:buFont typeface="Wingdings" charset="2"/>
              <a:buChar char=""/>
            </a:pPr>
            <a:r>
              <a:rPr lang="en-AU" sz="2000" b="0" strike="noStrike" spc="-1">
                <a:latin typeface="Arial"/>
              </a:rPr>
              <a:t>Fifth Outline Level</a:t>
            </a:r>
          </a:p>
          <a:p>
            <a:pPr marL="2592000" lvl="5" indent="-216000">
              <a:spcBef>
                <a:spcPts val="283"/>
              </a:spcBef>
              <a:buClr>
                <a:srgbClr val="000000"/>
              </a:buClr>
              <a:buSzPct val="45000"/>
              <a:buFont typeface="Wingdings" charset="2"/>
              <a:buChar char=""/>
            </a:pPr>
            <a:r>
              <a:rPr lang="en-AU" sz="2000" b="0" strike="noStrike" spc="-1">
                <a:latin typeface="Arial"/>
              </a:rPr>
              <a:t>Sixth Outline Level</a:t>
            </a:r>
          </a:p>
          <a:p>
            <a:pPr marL="3024000" lvl="6" indent="-216000">
              <a:spcBef>
                <a:spcPts val="283"/>
              </a:spcBef>
              <a:buClr>
                <a:srgbClr val="000000"/>
              </a:buClr>
              <a:buSzPct val="45000"/>
              <a:buFont typeface="Wingdings" charset="2"/>
              <a:buChar char=""/>
            </a:pPr>
            <a:r>
              <a:rPr lang="en-AU"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CustomShape 1"/>
          <p:cNvSpPr/>
          <p:nvPr/>
        </p:nvSpPr>
        <p:spPr>
          <a:xfrm>
            <a:off x="484200" y="470880"/>
            <a:ext cx="4379760" cy="5891040"/>
          </a:xfrm>
          <a:custGeom>
            <a:avLst/>
            <a:gdLst/>
            <a:ahLst/>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83" name="CustomShape 2"/>
          <p:cNvSpPr/>
          <p:nvPr/>
        </p:nvSpPr>
        <p:spPr>
          <a:xfrm>
            <a:off x="862920" y="1011960"/>
            <a:ext cx="3414960" cy="479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spcAft>
                <a:spcPts val="601"/>
              </a:spcAft>
            </a:pPr>
            <a:r>
              <a:rPr lang="en-AU" sz="4400" b="1" strike="noStrike" spc="-1">
                <a:solidFill>
                  <a:srgbClr val="FFFFFF"/>
                </a:solidFill>
                <a:latin typeface="Calibri Light"/>
                <a:ea typeface="DejaVu Sans"/>
              </a:rPr>
              <a:t>Team 10</a:t>
            </a:r>
            <a:endParaRPr lang="en-AU" sz="4400" b="0" strike="noStrike" spc="-1">
              <a:latin typeface="Arial"/>
            </a:endParaRPr>
          </a:p>
        </p:txBody>
      </p:sp>
      <p:grpSp>
        <p:nvGrpSpPr>
          <p:cNvPr id="84" name="Group 3"/>
          <p:cNvGrpSpPr/>
          <p:nvPr/>
        </p:nvGrpSpPr>
        <p:grpSpPr>
          <a:xfrm>
            <a:off x="5194440" y="522000"/>
            <a:ext cx="6512400" cy="5782680"/>
            <a:chOff x="5194440" y="522000"/>
            <a:chExt cx="6512400" cy="5782680"/>
          </a:xfrm>
        </p:grpSpPr>
        <p:sp>
          <p:nvSpPr>
            <p:cNvPr id="85" name="CustomShape 4"/>
            <p:cNvSpPr/>
            <p:nvPr/>
          </p:nvSpPr>
          <p:spPr>
            <a:xfrm>
              <a:off x="5194440" y="522000"/>
              <a:ext cx="6512400" cy="105444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219240" tIns="219240" rIns="167760" bIns="219240" anchor="ctr"/>
            <a:lstStyle/>
            <a:p>
              <a:pPr>
                <a:lnSpc>
                  <a:spcPct val="90000"/>
                </a:lnSpc>
                <a:spcAft>
                  <a:spcPts val="1539"/>
                </a:spcAft>
              </a:pPr>
              <a:r>
                <a:rPr lang="en-AU" sz="4400" b="0" strike="noStrike" spc="-1">
                  <a:solidFill>
                    <a:srgbClr val="FFFFFF"/>
                  </a:solidFill>
                  <a:latin typeface="Calibri"/>
                  <a:ea typeface="DejaVu Sans"/>
                </a:rPr>
                <a:t>Matthew Livingston</a:t>
              </a:r>
              <a:endParaRPr lang="en-AU" sz="4400" b="0" strike="noStrike" spc="-1">
                <a:latin typeface="Arial"/>
              </a:endParaRPr>
            </a:p>
          </p:txBody>
        </p:sp>
        <p:sp>
          <p:nvSpPr>
            <p:cNvPr id="86" name="CustomShape 5"/>
            <p:cNvSpPr/>
            <p:nvPr/>
          </p:nvSpPr>
          <p:spPr>
            <a:xfrm>
              <a:off x="5194440" y="1703880"/>
              <a:ext cx="6512400" cy="1054440"/>
            </a:xfrm>
            <a:prstGeom prst="roundRect">
              <a:avLst>
                <a:gd name="adj" fmla="val 16667"/>
              </a:avLst>
            </a:prstGeom>
            <a:solidFill>
              <a:schemeClr val="accent2">
                <a:hueOff val="-363841"/>
                <a:satOff val="-20982"/>
                <a:lumOff val="2157"/>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219240" tIns="219240" rIns="167760" bIns="219240" anchor="ctr"/>
            <a:lstStyle/>
            <a:p>
              <a:pPr>
                <a:lnSpc>
                  <a:spcPct val="90000"/>
                </a:lnSpc>
                <a:spcAft>
                  <a:spcPts val="1539"/>
                </a:spcAft>
              </a:pPr>
              <a:r>
                <a:rPr lang="en-AU" sz="4400" b="0" strike="noStrike" spc="-1">
                  <a:solidFill>
                    <a:srgbClr val="FFFFFF"/>
                  </a:solidFill>
                  <a:latin typeface="Calibri"/>
                  <a:ea typeface="DejaVu Sans"/>
                </a:rPr>
                <a:t>Ady (Ye Thiha Aung)</a:t>
              </a:r>
              <a:endParaRPr lang="en-AU" sz="4400" b="0" strike="noStrike" spc="-1">
                <a:latin typeface="Arial"/>
              </a:endParaRPr>
            </a:p>
          </p:txBody>
        </p:sp>
        <p:sp>
          <p:nvSpPr>
            <p:cNvPr id="87" name="CustomShape 6"/>
            <p:cNvSpPr/>
            <p:nvPr/>
          </p:nvSpPr>
          <p:spPr>
            <a:xfrm>
              <a:off x="5194440" y="2886120"/>
              <a:ext cx="6512400" cy="1054440"/>
            </a:xfrm>
            <a:prstGeom prst="roundRect">
              <a:avLst>
                <a:gd name="adj" fmla="val 16667"/>
              </a:avLst>
            </a:prstGeom>
            <a:solidFill>
              <a:schemeClr val="accent2">
                <a:hueOff val="-727682"/>
                <a:satOff val="-41964"/>
                <a:lumOff val="4314"/>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219240" tIns="219240" rIns="167760" bIns="219240" anchor="ctr"/>
            <a:lstStyle/>
            <a:p>
              <a:pPr>
                <a:lnSpc>
                  <a:spcPct val="90000"/>
                </a:lnSpc>
                <a:spcAft>
                  <a:spcPts val="1539"/>
                </a:spcAft>
              </a:pPr>
              <a:r>
                <a:rPr lang="en-AU" sz="4400" b="0" strike="noStrike" spc="-1">
                  <a:solidFill>
                    <a:srgbClr val="FFFFFF"/>
                  </a:solidFill>
                  <a:latin typeface="Calibri"/>
                  <a:ea typeface="DejaVu Sans"/>
                </a:rPr>
                <a:t>Yvan Burrie</a:t>
              </a:r>
              <a:endParaRPr lang="en-AU" sz="4400" b="0" strike="noStrike" spc="-1">
                <a:latin typeface="Arial"/>
              </a:endParaRPr>
            </a:p>
          </p:txBody>
        </p:sp>
        <p:sp>
          <p:nvSpPr>
            <p:cNvPr id="88" name="CustomShape 7"/>
            <p:cNvSpPr/>
            <p:nvPr/>
          </p:nvSpPr>
          <p:spPr>
            <a:xfrm>
              <a:off x="5194440" y="4068000"/>
              <a:ext cx="6512400" cy="1054440"/>
            </a:xfrm>
            <a:prstGeom prst="roundRect">
              <a:avLst>
                <a:gd name="adj" fmla="val 16667"/>
              </a:avLst>
            </a:prstGeom>
            <a:solidFill>
              <a:schemeClr val="accent2">
                <a:hueOff val="-1091522"/>
                <a:satOff val="-62946"/>
                <a:lumOff val="6471"/>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219240" tIns="219240" rIns="167760" bIns="219240" anchor="ctr"/>
            <a:lstStyle/>
            <a:p>
              <a:pPr>
                <a:lnSpc>
                  <a:spcPct val="90000"/>
                </a:lnSpc>
                <a:spcAft>
                  <a:spcPts val="1539"/>
                </a:spcAft>
              </a:pPr>
              <a:r>
                <a:rPr lang="en-AU" sz="4400" b="0" strike="noStrike" spc="-1">
                  <a:solidFill>
                    <a:srgbClr val="FFFFFF"/>
                  </a:solidFill>
                  <a:latin typeface="Calibri"/>
                  <a:ea typeface="DejaVu Sans"/>
                </a:rPr>
                <a:t>Anthony Vincin</a:t>
              </a:r>
              <a:endParaRPr lang="en-AU" sz="4400" b="0" strike="noStrike" spc="-1">
                <a:latin typeface="Arial"/>
              </a:endParaRPr>
            </a:p>
          </p:txBody>
        </p:sp>
        <p:sp>
          <p:nvSpPr>
            <p:cNvPr id="89" name="CustomShape 8"/>
            <p:cNvSpPr/>
            <p:nvPr/>
          </p:nvSpPr>
          <p:spPr>
            <a:xfrm>
              <a:off x="5194440" y="5250240"/>
              <a:ext cx="6512400" cy="1054440"/>
            </a:xfrm>
            <a:prstGeom prst="roundRect">
              <a:avLst>
                <a:gd name="adj" fmla="val 16667"/>
              </a:avLst>
            </a:prstGeom>
            <a:solidFill>
              <a:schemeClr val="accent2">
                <a:hueOff val="-1455363"/>
                <a:satOff val="-83928"/>
                <a:lumOff val="8628"/>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219240" tIns="219240" rIns="167760" bIns="219240" anchor="ctr"/>
            <a:lstStyle/>
            <a:p>
              <a:pPr>
                <a:lnSpc>
                  <a:spcPct val="90000"/>
                </a:lnSpc>
                <a:spcAft>
                  <a:spcPts val="1539"/>
                </a:spcAft>
              </a:pPr>
              <a:r>
                <a:rPr lang="en-AU" sz="4400" b="0" strike="noStrike" spc="-1">
                  <a:solidFill>
                    <a:srgbClr val="FFFFFF"/>
                  </a:solidFill>
                  <a:latin typeface="Calibri"/>
                  <a:ea typeface="DejaVu Sans"/>
                </a:rPr>
                <a:t>Stephen Ohl</a:t>
              </a:r>
              <a:endParaRPr lang="en-AU" sz="4400" b="0" strike="noStrike" spc="-1">
                <a:latin typeface="Arial"/>
              </a:endParaRPr>
            </a:p>
          </p:txBody>
        </p:sp>
      </p:grpSp>
      <p:grpSp>
        <p:nvGrpSpPr>
          <p:cNvPr id="90" name="Group 9"/>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 name="Picture 3"/>
          <p:cNvPicPr/>
          <p:nvPr/>
        </p:nvPicPr>
        <p:blipFill>
          <a:blip r:embed="rId3"/>
          <a:stretch/>
        </p:blipFill>
        <p:spPr>
          <a:xfrm>
            <a:off x="1622880" y="5211720"/>
            <a:ext cx="1312200" cy="762480"/>
          </a:xfrm>
          <a:prstGeom prst="rect">
            <a:avLst/>
          </a:prstGeom>
          <a:ln>
            <a:noFill/>
          </a:ln>
        </p:spPr>
      </p:pic>
      <p:sp>
        <p:nvSpPr>
          <p:cNvPr id="151" name="CustomShape 1"/>
          <p:cNvSpPr/>
          <p:nvPr/>
        </p:nvSpPr>
        <p:spPr>
          <a:xfrm>
            <a:off x="0" y="169920"/>
            <a:ext cx="12191040" cy="100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3600" b="1" strike="noStrike" spc="-1">
                <a:solidFill>
                  <a:srgbClr val="000000"/>
                </a:solidFill>
                <a:latin typeface="Calibri"/>
                <a:ea typeface="DejaVu Sans"/>
              </a:rPr>
              <a:t>Database Migration</a:t>
            </a:r>
            <a:endParaRPr lang="en-AU" sz="3600" b="0" strike="noStrike" spc="-1">
              <a:latin typeface="Arial"/>
            </a:endParaRPr>
          </a:p>
          <a:p>
            <a:pPr algn="ctr">
              <a:lnSpc>
                <a:spcPct val="100000"/>
              </a:lnSpc>
            </a:pPr>
            <a:r>
              <a:rPr lang="en-AU" sz="2400" b="1" strike="noStrike" spc="-1">
                <a:solidFill>
                  <a:srgbClr val="000000"/>
                </a:solidFill>
                <a:latin typeface="Calibri"/>
                <a:ea typeface="DejaVu Sans"/>
              </a:rPr>
              <a:t>(old method)</a:t>
            </a:r>
            <a:endParaRPr lang="en-AU" sz="2400" b="0" strike="noStrike" spc="-1">
              <a:latin typeface="Arial"/>
            </a:endParaRPr>
          </a:p>
        </p:txBody>
      </p:sp>
      <p:pic>
        <p:nvPicPr>
          <p:cNvPr id="152" name="Picture 26"/>
          <p:cNvPicPr/>
          <p:nvPr/>
        </p:nvPicPr>
        <p:blipFill>
          <a:blip r:embed="rId4"/>
          <a:stretch/>
        </p:blipFill>
        <p:spPr>
          <a:xfrm>
            <a:off x="1551600" y="4165200"/>
            <a:ext cx="1461600" cy="825480"/>
          </a:xfrm>
          <a:prstGeom prst="rect">
            <a:avLst/>
          </a:prstGeom>
          <a:ln>
            <a:noFill/>
          </a:ln>
        </p:spPr>
      </p:pic>
      <p:sp>
        <p:nvSpPr>
          <p:cNvPr id="153" name="CustomShape 2"/>
          <p:cNvSpPr/>
          <p:nvPr/>
        </p:nvSpPr>
        <p:spPr>
          <a:xfrm>
            <a:off x="1015560" y="3867840"/>
            <a:ext cx="2467800" cy="2467800"/>
          </a:xfrm>
          <a:prstGeom prst="ellipse">
            <a:avLst/>
          </a:prstGeom>
          <a:noFill/>
          <a:ln w="57240">
            <a:solidFill>
              <a:schemeClr val="tx1"/>
            </a:solidFill>
            <a:round/>
          </a:ln>
        </p:spPr>
        <p:style>
          <a:lnRef idx="2">
            <a:schemeClr val="accent1">
              <a:shade val="50000"/>
            </a:schemeClr>
          </a:lnRef>
          <a:fillRef idx="1">
            <a:schemeClr val="accent1"/>
          </a:fillRef>
          <a:effectRef idx="0">
            <a:schemeClr val="accent1"/>
          </a:effectRef>
          <a:fontRef idx="minor"/>
        </p:style>
      </p:sp>
      <p:sp>
        <p:nvSpPr>
          <p:cNvPr id="154" name="Line 3"/>
          <p:cNvSpPr/>
          <p:nvPr/>
        </p:nvSpPr>
        <p:spPr>
          <a:xfrm>
            <a:off x="1041840" y="5102280"/>
            <a:ext cx="2468880" cy="360"/>
          </a:xfrm>
          <a:prstGeom prst="line">
            <a:avLst/>
          </a:prstGeom>
          <a:ln w="9360" cap="rnd">
            <a:solidFill>
              <a:schemeClr val="dk1"/>
            </a:solidFill>
            <a:custDash>
              <a:ds d="800000" sp="600000"/>
            </a:custDash>
            <a:round/>
          </a:ln>
        </p:spPr>
        <p:style>
          <a:lnRef idx="0">
            <a:scrgbClr r="0" g="0" b="0"/>
          </a:lnRef>
          <a:fillRef idx="0">
            <a:scrgbClr r="0" g="0" b="0"/>
          </a:fillRef>
          <a:effectRef idx="0">
            <a:scrgbClr r="0" g="0" b="0"/>
          </a:effectRef>
          <a:fontRef idx="minor"/>
        </p:style>
      </p:sp>
      <p:sp>
        <p:nvSpPr>
          <p:cNvPr id="155" name="CustomShape 4"/>
          <p:cNvSpPr/>
          <p:nvPr/>
        </p:nvSpPr>
        <p:spPr>
          <a:xfrm>
            <a:off x="72000" y="3531240"/>
            <a:ext cx="179748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800" b="1" strike="noStrike" spc="-1">
                <a:solidFill>
                  <a:srgbClr val="000000"/>
                </a:solidFill>
                <a:latin typeface="Calibri"/>
                <a:ea typeface="DejaVu Sans"/>
              </a:rPr>
              <a:t>Interface (1)</a:t>
            </a:r>
            <a:endParaRPr lang="en-AU" sz="1800" b="0" strike="noStrike" spc="-1">
              <a:latin typeface="Arial"/>
            </a:endParaRPr>
          </a:p>
        </p:txBody>
      </p:sp>
      <p:pic>
        <p:nvPicPr>
          <p:cNvPr id="156" name="Picture 59"/>
          <p:cNvPicPr/>
          <p:nvPr/>
        </p:nvPicPr>
        <p:blipFill>
          <a:blip r:embed="rId5"/>
          <a:stretch/>
        </p:blipFill>
        <p:spPr>
          <a:xfrm>
            <a:off x="260280" y="4462200"/>
            <a:ext cx="1111320" cy="1279080"/>
          </a:xfrm>
          <a:prstGeom prst="rect">
            <a:avLst/>
          </a:prstGeom>
          <a:ln>
            <a:noFill/>
          </a:ln>
        </p:spPr>
      </p:pic>
      <p:pic>
        <p:nvPicPr>
          <p:cNvPr id="157" name="Picture 61"/>
          <p:cNvPicPr/>
          <p:nvPr/>
        </p:nvPicPr>
        <p:blipFill>
          <a:blip r:embed="rId6"/>
          <a:stretch/>
        </p:blipFill>
        <p:spPr>
          <a:xfrm>
            <a:off x="5187240" y="1389960"/>
            <a:ext cx="1436400" cy="1849680"/>
          </a:xfrm>
          <a:prstGeom prst="rect">
            <a:avLst/>
          </a:prstGeom>
          <a:ln>
            <a:noFill/>
          </a:ln>
        </p:spPr>
      </p:pic>
      <p:sp>
        <p:nvSpPr>
          <p:cNvPr id="158" name="CustomShape 5"/>
          <p:cNvSpPr/>
          <p:nvPr/>
        </p:nvSpPr>
        <p:spPr>
          <a:xfrm>
            <a:off x="8114760" y="3744000"/>
            <a:ext cx="179748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800" b="1" strike="noStrike" spc="-1">
                <a:solidFill>
                  <a:srgbClr val="000000"/>
                </a:solidFill>
                <a:latin typeface="Calibri"/>
                <a:ea typeface="DejaVu Sans"/>
              </a:rPr>
              <a:t>Interface (2)</a:t>
            </a:r>
            <a:endParaRPr lang="en-AU" sz="1800" b="0" strike="noStrike" spc="-1">
              <a:latin typeface="Arial"/>
            </a:endParaRPr>
          </a:p>
        </p:txBody>
      </p:sp>
      <p:sp>
        <p:nvSpPr>
          <p:cNvPr id="159" name="CustomShape 6"/>
          <p:cNvSpPr/>
          <p:nvPr/>
        </p:nvSpPr>
        <p:spPr>
          <a:xfrm>
            <a:off x="9248760" y="3982320"/>
            <a:ext cx="2467800" cy="2467800"/>
          </a:xfrm>
          <a:prstGeom prst="ellipse">
            <a:avLst/>
          </a:prstGeom>
          <a:noFill/>
          <a:ln w="57240">
            <a:solidFill>
              <a:schemeClr val="tx1"/>
            </a:solidFill>
            <a:round/>
          </a:ln>
        </p:spPr>
        <p:style>
          <a:lnRef idx="2">
            <a:schemeClr val="accent1">
              <a:shade val="50000"/>
            </a:schemeClr>
          </a:lnRef>
          <a:fillRef idx="1">
            <a:schemeClr val="accent1"/>
          </a:fillRef>
          <a:effectRef idx="0">
            <a:schemeClr val="accent1"/>
          </a:effectRef>
          <a:fontRef idx="minor"/>
        </p:style>
      </p:sp>
      <p:pic>
        <p:nvPicPr>
          <p:cNvPr id="160" name="Picture 66"/>
          <p:cNvPicPr/>
          <p:nvPr/>
        </p:nvPicPr>
        <p:blipFill>
          <a:blip r:embed="rId5"/>
          <a:stretch/>
        </p:blipFill>
        <p:spPr>
          <a:xfrm>
            <a:off x="8526960" y="4582800"/>
            <a:ext cx="1111320" cy="1279080"/>
          </a:xfrm>
          <a:prstGeom prst="rect">
            <a:avLst/>
          </a:prstGeom>
          <a:ln>
            <a:noFill/>
          </a:ln>
        </p:spPr>
      </p:pic>
      <p:sp>
        <p:nvSpPr>
          <p:cNvPr id="161" name="CustomShape 7"/>
          <p:cNvSpPr/>
          <p:nvPr/>
        </p:nvSpPr>
        <p:spPr>
          <a:xfrm>
            <a:off x="5259240" y="1967040"/>
            <a:ext cx="12481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1800" b="1" strike="noStrike" spc="-1">
                <a:solidFill>
                  <a:srgbClr val="000000"/>
                </a:solidFill>
                <a:latin typeface="Calibri"/>
                <a:ea typeface="DejaVu Sans"/>
              </a:rPr>
              <a:t>SQL</a:t>
            </a:r>
            <a:endParaRPr lang="en-AU" sz="1800" b="0" strike="noStrike" spc="-1">
              <a:latin typeface="Arial"/>
            </a:endParaRPr>
          </a:p>
          <a:p>
            <a:pPr algn="ctr">
              <a:lnSpc>
                <a:spcPct val="100000"/>
              </a:lnSpc>
            </a:pPr>
            <a:r>
              <a:rPr lang="en-AU" sz="1800" b="1" strike="noStrike" spc="-1">
                <a:solidFill>
                  <a:srgbClr val="000000"/>
                </a:solidFill>
                <a:latin typeface="Calibri"/>
                <a:ea typeface="DejaVu Sans"/>
              </a:rPr>
              <a:t>Dump</a:t>
            </a:r>
            <a:endParaRPr lang="en-AU" sz="1800" b="0" strike="noStrike" spc="-1">
              <a:latin typeface="Arial"/>
            </a:endParaRPr>
          </a:p>
          <a:p>
            <a:pPr algn="ctr">
              <a:lnSpc>
                <a:spcPct val="100000"/>
              </a:lnSpc>
            </a:pPr>
            <a:r>
              <a:rPr lang="en-AU" sz="1800" b="1" strike="noStrike" spc="-1">
                <a:solidFill>
                  <a:srgbClr val="000000"/>
                </a:solidFill>
                <a:latin typeface="Calibri"/>
                <a:ea typeface="DejaVu Sans"/>
              </a:rPr>
              <a:t>File</a:t>
            </a:r>
            <a:endParaRPr lang="en-AU" sz="1800" b="0" strike="noStrike" spc="-1">
              <a:latin typeface="Arial"/>
            </a:endParaRPr>
          </a:p>
        </p:txBody>
      </p:sp>
      <p:sp>
        <p:nvSpPr>
          <p:cNvPr id="162" name="Line 8"/>
          <p:cNvSpPr/>
          <p:nvPr/>
        </p:nvSpPr>
        <p:spPr>
          <a:xfrm>
            <a:off x="0" y="0"/>
            <a:ext cx="360" cy="360"/>
          </a:xfrm>
          <a:prstGeom prst="line">
            <a:avLst/>
          </a:prstGeom>
          <a:ln w="36000">
            <a:solidFill>
              <a:srgbClr val="000000"/>
            </a:solidFill>
            <a:round/>
            <a:headEnd type="triangle" w="med" len="med"/>
            <a:tailEnd type="triangle" w="med" len="med"/>
          </a:ln>
        </p:spPr>
        <p:style>
          <a:lnRef idx="0">
            <a:scrgbClr r="0" g="0" b="0"/>
          </a:lnRef>
          <a:fillRef idx="0">
            <a:scrgbClr r="0" g="0" b="0"/>
          </a:fillRef>
          <a:effectRef idx="0">
            <a:scrgbClr r="0" g="0" b="0"/>
          </a:effectRef>
          <a:fontRef idx="minor"/>
        </p:style>
      </p:sp>
      <p:sp>
        <p:nvSpPr>
          <p:cNvPr id="163" name="Line 9"/>
          <p:cNvSpPr/>
          <p:nvPr/>
        </p:nvSpPr>
        <p:spPr>
          <a:xfrm>
            <a:off x="0" y="0"/>
            <a:ext cx="360" cy="360"/>
          </a:xfrm>
          <a:prstGeom prst="line">
            <a:avLst/>
          </a:prstGeom>
          <a:ln w="36000">
            <a:solidFill>
              <a:srgbClr val="000000"/>
            </a:solidFill>
            <a:round/>
            <a:headEnd type="triangle" w="med" len="med"/>
            <a:tailEnd type="triangle" w="med" len="med"/>
          </a:ln>
        </p:spPr>
        <p:style>
          <a:lnRef idx="0">
            <a:scrgbClr r="0" g="0" b="0"/>
          </a:lnRef>
          <a:fillRef idx="0">
            <a:scrgbClr r="0" g="0" b="0"/>
          </a:fillRef>
          <a:effectRef idx="0">
            <a:scrgbClr r="0" g="0" b="0"/>
          </a:effectRef>
          <a:fontRef idx="minor"/>
        </p:style>
      </p:sp>
      <p:sp>
        <p:nvSpPr>
          <p:cNvPr id="164" name="CustomShape 10"/>
          <p:cNvSpPr/>
          <p:nvPr/>
        </p:nvSpPr>
        <p:spPr>
          <a:xfrm>
            <a:off x="4320000" y="4869720"/>
            <a:ext cx="3311640" cy="673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1800" b="1" strike="noStrike" spc="-1">
                <a:latin typeface="Arial"/>
              </a:rPr>
              <a:t>(Database imports &amp; exports may go in either direction)</a:t>
            </a:r>
            <a:endParaRPr lang="en-AU"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1"/>
          <p:cNvSpPr/>
          <p:nvPr/>
        </p:nvSpPr>
        <p:spPr>
          <a:xfrm>
            <a:off x="0" y="169920"/>
            <a:ext cx="12191040" cy="100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3600" b="1" strike="noStrike" spc="-1">
                <a:solidFill>
                  <a:srgbClr val="000000"/>
                </a:solidFill>
                <a:latin typeface="Calibri"/>
                <a:ea typeface="DejaVu Sans"/>
              </a:rPr>
              <a:t>Database Migration</a:t>
            </a:r>
            <a:endParaRPr lang="en-AU" sz="3600" b="0" strike="noStrike" spc="-1">
              <a:latin typeface="Arial"/>
            </a:endParaRPr>
          </a:p>
          <a:p>
            <a:pPr algn="ctr">
              <a:lnSpc>
                <a:spcPct val="100000"/>
              </a:lnSpc>
            </a:pPr>
            <a:r>
              <a:rPr lang="en-AU" sz="2400" b="1" strike="noStrike" spc="-1">
                <a:solidFill>
                  <a:srgbClr val="000000"/>
                </a:solidFill>
                <a:latin typeface="Calibri"/>
                <a:ea typeface="DejaVu Sans"/>
              </a:rPr>
              <a:t>(new strategy)</a:t>
            </a:r>
            <a:endParaRPr lang="en-AU" sz="2400" b="0" strike="noStrike" spc="-1">
              <a:latin typeface="Arial"/>
            </a:endParaRPr>
          </a:p>
        </p:txBody>
      </p:sp>
      <p:pic>
        <p:nvPicPr>
          <p:cNvPr id="166" name="Picture 5"/>
          <p:cNvPicPr/>
          <p:nvPr/>
        </p:nvPicPr>
        <p:blipFill>
          <a:blip r:embed="rId3"/>
          <a:stretch/>
        </p:blipFill>
        <p:spPr>
          <a:xfrm>
            <a:off x="4807440" y="1830240"/>
            <a:ext cx="2576520" cy="3196080"/>
          </a:xfrm>
          <a:prstGeom prst="rect">
            <a:avLst/>
          </a:prstGeom>
          <a:ln>
            <a:noFill/>
          </a:ln>
        </p:spPr>
      </p:pic>
      <p:pic>
        <p:nvPicPr>
          <p:cNvPr id="167" name="Picture 6"/>
          <p:cNvPicPr/>
          <p:nvPr/>
        </p:nvPicPr>
        <p:blipFill>
          <a:blip r:embed="rId4"/>
          <a:stretch/>
        </p:blipFill>
        <p:spPr>
          <a:xfrm>
            <a:off x="685800" y="560160"/>
            <a:ext cx="1269360" cy="1269360"/>
          </a:xfrm>
          <a:prstGeom prst="rect">
            <a:avLst/>
          </a:prstGeom>
          <a:ln>
            <a:noFill/>
          </a:ln>
        </p:spPr>
      </p:pic>
      <p:pic>
        <p:nvPicPr>
          <p:cNvPr id="168" name="Picture 2"/>
          <p:cNvPicPr/>
          <p:nvPr/>
        </p:nvPicPr>
        <p:blipFill>
          <a:blip r:embed="rId5"/>
          <a:stretch/>
        </p:blipFill>
        <p:spPr>
          <a:xfrm>
            <a:off x="1320840" y="2656440"/>
            <a:ext cx="2437200" cy="24372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0" y="169920"/>
            <a:ext cx="12191040" cy="100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3600" b="1" strike="noStrike" spc="-1">
                <a:solidFill>
                  <a:srgbClr val="000000"/>
                </a:solidFill>
                <a:latin typeface="Calibri"/>
                <a:ea typeface="DejaVu Sans"/>
              </a:rPr>
              <a:t>Database Migration</a:t>
            </a:r>
            <a:endParaRPr lang="en-AU" sz="3600" b="0" strike="noStrike" spc="-1">
              <a:latin typeface="Arial"/>
            </a:endParaRPr>
          </a:p>
          <a:p>
            <a:pPr algn="ctr">
              <a:lnSpc>
                <a:spcPct val="100000"/>
              </a:lnSpc>
            </a:pPr>
            <a:r>
              <a:rPr lang="en-AU" sz="2400" b="1" strike="noStrike" spc="-1">
                <a:solidFill>
                  <a:srgbClr val="000000"/>
                </a:solidFill>
                <a:latin typeface="Calibri"/>
                <a:ea typeface="DejaVu Sans"/>
              </a:rPr>
              <a:t>(after-thoughts)</a:t>
            </a:r>
            <a:endParaRPr lang="en-AU" sz="2400" b="0" strike="noStrike" spc="-1">
              <a:latin typeface="Arial"/>
            </a:endParaRPr>
          </a:p>
        </p:txBody>
      </p:sp>
      <p:sp>
        <p:nvSpPr>
          <p:cNvPr id="170" name="CustomShape 2"/>
          <p:cNvSpPr/>
          <p:nvPr/>
        </p:nvSpPr>
        <p:spPr>
          <a:xfrm>
            <a:off x="1695600" y="1499040"/>
            <a:ext cx="8800200" cy="911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1800" b="1" strike="noStrike" spc="-1">
                <a:solidFill>
                  <a:srgbClr val="000000"/>
                </a:solidFill>
                <a:latin typeface="Calibri"/>
                <a:ea typeface="DejaVu Sans"/>
              </a:rPr>
              <a:t>Problem?</a:t>
            </a:r>
            <a:endParaRPr lang="en-AU" sz="1800" b="0" strike="noStrike" spc="-1">
              <a:latin typeface="Arial"/>
            </a:endParaRPr>
          </a:p>
          <a:p>
            <a:pPr algn="ctr">
              <a:lnSpc>
                <a:spcPct val="100000"/>
              </a:lnSpc>
            </a:pPr>
            <a:r>
              <a:rPr lang="en-AU" sz="1800" b="0" strike="noStrike" spc="-1">
                <a:solidFill>
                  <a:srgbClr val="000000"/>
                </a:solidFill>
                <a:latin typeface="Calibri"/>
                <a:ea typeface="DejaVu Sans"/>
              </a:rPr>
              <a:t>SQL dump file is a </a:t>
            </a:r>
            <a:r>
              <a:rPr lang="en-AU" sz="1800" b="0" u="sng" strike="noStrike" spc="-1">
                <a:solidFill>
                  <a:srgbClr val="000000"/>
                </a:solidFill>
                <a:uFillTx/>
                <a:latin typeface="Calibri"/>
                <a:ea typeface="DejaVu Sans"/>
              </a:rPr>
              <a:t>monolithic</a:t>
            </a:r>
            <a:r>
              <a:rPr lang="en-AU" sz="1800" b="0" strike="noStrike" spc="-1">
                <a:solidFill>
                  <a:srgbClr val="000000"/>
                </a:solidFill>
                <a:latin typeface="Calibri"/>
                <a:ea typeface="DejaVu Sans"/>
              </a:rPr>
              <a:t> approach that can disrupt </a:t>
            </a:r>
            <a:r>
              <a:rPr lang="en-AU" sz="1800" b="0" u="sng" strike="noStrike" spc="-1">
                <a:solidFill>
                  <a:srgbClr val="000000"/>
                </a:solidFill>
                <a:uFillTx/>
                <a:latin typeface="Calibri"/>
                <a:ea typeface="DejaVu Sans"/>
              </a:rPr>
              <a:t>data integrity</a:t>
            </a:r>
            <a:r>
              <a:rPr lang="en-AU" sz="1800" b="0" strike="noStrike" spc="-1">
                <a:solidFill>
                  <a:srgbClr val="000000"/>
                </a:solidFill>
                <a:latin typeface="Calibri"/>
                <a:ea typeface="DejaVu Sans"/>
              </a:rPr>
              <a:t> since .</a:t>
            </a:r>
            <a:endParaRPr lang="en-AU" sz="1800" b="0" strike="noStrike" spc="-1">
              <a:latin typeface="Arial"/>
            </a:endParaRPr>
          </a:p>
        </p:txBody>
      </p:sp>
      <p:sp>
        <p:nvSpPr>
          <p:cNvPr id="171" name="CustomShape 3"/>
          <p:cNvSpPr/>
          <p:nvPr/>
        </p:nvSpPr>
        <p:spPr>
          <a:xfrm>
            <a:off x="1453680" y="5641920"/>
            <a:ext cx="928332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1800" b="1" strike="noStrike" spc="-1">
                <a:solidFill>
                  <a:srgbClr val="000000"/>
                </a:solidFill>
                <a:latin typeface="Calibri"/>
                <a:ea typeface="DejaVu Sans"/>
              </a:rPr>
              <a:t>Solution?</a:t>
            </a:r>
            <a:endParaRPr lang="en-AU" sz="1800" b="0" strike="noStrike" spc="-1">
              <a:latin typeface="Arial"/>
            </a:endParaRPr>
          </a:p>
          <a:p>
            <a:pPr algn="ctr">
              <a:lnSpc>
                <a:spcPct val="100000"/>
              </a:lnSpc>
            </a:pPr>
            <a:r>
              <a:rPr lang="en-AU" sz="1800" b="0" strike="noStrike" spc="-1">
                <a:solidFill>
                  <a:srgbClr val="000000"/>
                </a:solidFill>
                <a:latin typeface="Calibri"/>
                <a:ea typeface="DejaVu Sans"/>
              </a:rPr>
              <a:t>Use </a:t>
            </a:r>
            <a:r>
              <a:rPr lang="en-AU" sz="1800" b="0" u="sng" strike="noStrike" spc="-1">
                <a:solidFill>
                  <a:srgbClr val="000000"/>
                </a:solidFill>
                <a:uFillTx/>
                <a:latin typeface="Calibri"/>
                <a:ea typeface="DejaVu Sans"/>
              </a:rPr>
              <a:t>rollback</a:t>
            </a:r>
            <a:r>
              <a:rPr lang="en-AU" sz="1800" b="0" strike="noStrike" spc="-1">
                <a:solidFill>
                  <a:srgbClr val="000000"/>
                </a:solidFill>
                <a:latin typeface="Calibri"/>
                <a:ea typeface="DejaVu Sans"/>
              </a:rPr>
              <a:t> approach such as version-controlled queries.</a:t>
            </a:r>
            <a:endParaRPr lang="en-AU" sz="1800" b="0" strike="noStrike" spc="-1">
              <a:latin typeface="Arial"/>
            </a:endParaRPr>
          </a:p>
        </p:txBody>
      </p:sp>
      <p:grpSp>
        <p:nvGrpSpPr>
          <p:cNvPr id="172" name="Group 4"/>
          <p:cNvGrpSpPr/>
          <p:nvPr/>
        </p:nvGrpSpPr>
        <p:grpSpPr>
          <a:xfrm>
            <a:off x="4895280" y="2683800"/>
            <a:ext cx="2400120" cy="2572560"/>
            <a:chOff x="4895280" y="2683800"/>
            <a:chExt cx="2400120" cy="2572560"/>
          </a:xfrm>
        </p:grpSpPr>
        <p:pic>
          <p:nvPicPr>
            <p:cNvPr id="173" name="Picture 9"/>
            <p:cNvPicPr/>
            <p:nvPr/>
          </p:nvPicPr>
          <p:blipFill>
            <a:blip r:embed="rId3"/>
            <a:stretch/>
          </p:blipFill>
          <p:spPr>
            <a:xfrm>
              <a:off x="4895280" y="2683800"/>
              <a:ext cx="767880" cy="883800"/>
            </a:xfrm>
            <a:prstGeom prst="rect">
              <a:avLst/>
            </a:prstGeom>
            <a:ln>
              <a:noFill/>
            </a:ln>
          </p:spPr>
        </p:pic>
        <p:pic>
          <p:nvPicPr>
            <p:cNvPr id="174" name="Picture 6"/>
            <p:cNvPicPr/>
            <p:nvPr/>
          </p:nvPicPr>
          <p:blipFill>
            <a:blip r:embed="rId4"/>
            <a:stretch/>
          </p:blipFill>
          <p:spPr>
            <a:xfrm>
              <a:off x="5188680" y="2876040"/>
              <a:ext cx="1802880" cy="2018520"/>
            </a:xfrm>
            <a:prstGeom prst="rect">
              <a:avLst/>
            </a:prstGeom>
            <a:ln>
              <a:noFill/>
            </a:ln>
          </p:spPr>
        </p:pic>
        <p:pic>
          <p:nvPicPr>
            <p:cNvPr id="175" name="Picture 8"/>
            <p:cNvPicPr/>
            <p:nvPr/>
          </p:nvPicPr>
          <p:blipFill>
            <a:blip r:embed="rId3"/>
            <a:stretch/>
          </p:blipFill>
          <p:spPr>
            <a:xfrm>
              <a:off x="6527520" y="4372560"/>
              <a:ext cx="767880" cy="883800"/>
            </a:xfrm>
            <a:prstGeom prst="rect">
              <a:avLst/>
            </a:prstGeom>
            <a:ln>
              <a:noFill/>
            </a:ln>
          </p:spPr>
        </p:pic>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0" y="169920"/>
            <a:ext cx="121910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3600" b="1" strike="noStrike" spc="-1" dirty="0">
                <a:solidFill>
                  <a:srgbClr val="000000"/>
                </a:solidFill>
                <a:latin typeface="Calibri"/>
                <a:ea typeface="DejaVu Sans"/>
              </a:rPr>
              <a:t>Thanks!</a:t>
            </a:r>
            <a:endParaRPr lang="en-AU" sz="3600" b="0" strike="noStrike" spc="-1" dirty="0">
              <a:latin typeface="Arial"/>
            </a:endParaRPr>
          </a:p>
        </p:txBody>
      </p:sp>
      <p:pic>
        <p:nvPicPr>
          <p:cNvPr id="180" name="Picture 4"/>
          <p:cNvPicPr/>
          <p:nvPr/>
        </p:nvPicPr>
        <p:blipFill>
          <a:blip r:embed="rId2"/>
          <a:stretch/>
        </p:blipFill>
        <p:spPr>
          <a:xfrm>
            <a:off x="3587760" y="1044000"/>
            <a:ext cx="5015160" cy="58456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2"/>
          <p:cNvSpPr/>
          <p:nvPr/>
        </p:nvSpPr>
        <p:spPr>
          <a:xfrm>
            <a:off x="2496000" y="1967760"/>
            <a:ext cx="720000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3200" b="1" strike="noStrike" spc="-1" dirty="0">
                <a:solidFill>
                  <a:srgbClr val="000000"/>
                </a:solidFill>
                <a:latin typeface="Calibri"/>
                <a:ea typeface="DejaVu Sans"/>
              </a:rPr>
              <a:t>Let us cover our workflow.</a:t>
            </a:r>
            <a:endParaRPr lang="en-AU" sz="3200" b="0" strike="noStrike" spc="-1" dirty="0">
              <a:latin typeface="Arial"/>
            </a:endParaRPr>
          </a:p>
          <a:p>
            <a:pPr algn="ctr">
              <a:lnSpc>
                <a:spcPct val="100000"/>
              </a:lnSpc>
            </a:pPr>
            <a:endParaRPr lang="en-AU" sz="3200" b="0" strike="noStrike" spc="-1" dirty="0">
              <a:latin typeface="Arial"/>
            </a:endParaRPr>
          </a:p>
          <a:p>
            <a:pPr algn="ctr">
              <a:lnSpc>
                <a:spcPct val="100000"/>
              </a:lnSpc>
            </a:pPr>
            <a:r>
              <a:rPr lang="en-AU" sz="3200" b="1" strike="noStrike" spc="-1" dirty="0">
                <a:solidFill>
                  <a:srgbClr val="000000"/>
                </a:solidFill>
                <a:latin typeface="Calibri"/>
                <a:ea typeface="DejaVu Sans"/>
              </a:rPr>
              <a:t>Let us reflect on what we did.</a:t>
            </a:r>
            <a:endParaRPr lang="en-AU" sz="3200" b="0" strike="noStrike" spc="-1" dirty="0">
              <a:latin typeface="Arial"/>
            </a:endParaRPr>
          </a:p>
          <a:p>
            <a:pPr algn="ctr">
              <a:lnSpc>
                <a:spcPct val="100000"/>
              </a:lnSpc>
            </a:pPr>
            <a:endParaRPr lang="en-AU" sz="3200" b="0" strike="noStrike" spc="-1" dirty="0">
              <a:latin typeface="Arial"/>
            </a:endParaRPr>
          </a:p>
          <a:p>
            <a:pPr algn="ctr">
              <a:lnSpc>
                <a:spcPct val="100000"/>
              </a:lnSpc>
            </a:pPr>
            <a:r>
              <a:rPr lang="en-AU" sz="3200" b="1" strike="noStrike" spc="-1" dirty="0">
                <a:solidFill>
                  <a:srgbClr val="000000"/>
                </a:solidFill>
                <a:latin typeface="Calibri"/>
                <a:ea typeface="DejaVu Sans"/>
              </a:rPr>
              <a:t>Let us suggest any improvements.</a:t>
            </a:r>
            <a:endParaRPr lang="en-AU"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0" y="169920"/>
            <a:ext cx="121910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3600" b="1" strike="noStrike" spc="-1">
                <a:solidFill>
                  <a:srgbClr val="000000"/>
                </a:solidFill>
                <a:latin typeface="Calibri"/>
                <a:ea typeface="DejaVu Sans"/>
              </a:rPr>
              <a:t>Communication</a:t>
            </a:r>
            <a:endParaRPr lang="en-AU" sz="3600" b="0" strike="noStrike" spc="-1">
              <a:latin typeface="Arial"/>
            </a:endParaRPr>
          </a:p>
        </p:txBody>
      </p:sp>
      <p:pic>
        <p:nvPicPr>
          <p:cNvPr id="94" name="Picture 8"/>
          <p:cNvPicPr/>
          <p:nvPr/>
        </p:nvPicPr>
        <p:blipFill>
          <a:blip r:embed="rId3"/>
          <a:stretch/>
        </p:blipFill>
        <p:spPr>
          <a:xfrm>
            <a:off x="748440" y="1131840"/>
            <a:ext cx="3024360" cy="3024360"/>
          </a:xfrm>
          <a:prstGeom prst="rect">
            <a:avLst/>
          </a:prstGeom>
          <a:ln w="88920">
            <a:solidFill>
              <a:srgbClr val="FFFFFF"/>
            </a:solidFill>
            <a:miter/>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95" name="Picture 9"/>
          <p:cNvPicPr/>
          <p:nvPr/>
        </p:nvPicPr>
        <p:blipFill>
          <a:blip r:embed="rId4"/>
          <a:stretch/>
        </p:blipFill>
        <p:spPr>
          <a:xfrm>
            <a:off x="8195040" y="1916280"/>
            <a:ext cx="3314880" cy="2824560"/>
          </a:xfrm>
          <a:prstGeom prst="rect">
            <a:avLst/>
          </a:prstGeom>
          <a:ln w="88920">
            <a:solidFill>
              <a:srgbClr val="FFFFFF"/>
            </a:solidFill>
            <a:miter/>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6" name="CustomShape 2"/>
          <p:cNvSpPr/>
          <p:nvPr/>
        </p:nvSpPr>
        <p:spPr>
          <a:xfrm>
            <a:off x="902880" y="446760"/>
            <a:ext cx="22341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1800" b="1" strike="noStrike" spc="-1">
                <a:solidFill>
                  <a:srgbClr val="000000"/>
                </a:solidFill>
                <a:latin typeface="Calibri"/>
                <a:ea typeface="DejaVu Sans"/>
              </a:rPr>
              <a:t>Slack</a:t>
            </a:r>
            <a:endParaRPr lang="en-AU" sz="1800" b="0" strike="noStrike" spc="-1">
              <a:latin typeface="Arial"/>
            </a:endParaRPr>
          </a:p>
        </p:txBody>
      </p:sp>
      <p:sp>
        <p:nvSpPr>
          <p:cNvPr id="97" name="CustomShape 3"/>
          <p:cNvSpPr/>
          <p:nvPr/>
        </p:nvSpPr>
        <p:spPr>
          <a:xfrm>
            <a:off x="7978421" y="1187840"/>
            <a:ext cx="3748118"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1800" b="1" strike="noStrike" spc="-1" dirty="0">
                <a:solidFill>
                  <a:srgbClr val="000000"/>
                </a:solidFill>
                <a:latin typeface="Calibri"/>
                <a:ea typeface="DejaVu Sans"/>
              </a:rPr>
              <a:t>Slack + </a:t>
            </a:r>
            <a:r>
              <a:rPr lang="en-AU" sz="1800" b="1" strike="noStrike" spc="-1" dirty="0" err="1">
                <a:solidFill>
                  <a:srgbClr val="000000"/>
                </a:solidFill>
                <a:latin typeface="Calibri"/>
                <a:ea typeface="DejaVu Sans"/>
              </a:rPr>
              <a:t>Github</a:t>
            </a:r>
            <a:r>
              <a:rPr lang="en-AU" sz="1800" b="1" strike="noStrike" spc="-1" dirty="0">
                <a:solidFill>
                  <a:srgbClr val="000000"/>
                </a:solidFill>
                <a:latin typeface="Calibri"/>
                <a:ea typeface="DejaVu Sans"/>
              </a:rPr>
              <a:t> Integration</a:t>
            </a:r>
            <a:endParaRPr lang="en-AU" sz="1800" b="0" strike="noStrike" spc="-1" dirty="0">
              <a:latin typeface="Arial"/>
            </a:endParaRPr>
          </a:p>
        </p:txBody>
      </p:sp>
      <p:pic>
        <p:nvPicPr>
          <p:cNvPr id="98" name="Picture 6"/>
          <p:cNvPicPr/>
          <p:nvPr/>
        </p:nvPicPr>
        <p:blipFill>
          <a:blip r:embed="rId5"/>
          <a:stretch/>
        </p:blipFill>
        <p:spPr>
          <a:xfrm>
            <a:off x="1941840" y="2156040"/>
            <a:ext cx="2493360" cy="4249440"/>
          </a:xfrm>
          <a:prstGeom prst="rect">
            <a:avLst/>
          </a:prstGeom>
          <a:ln w="76320">
            <a:solidFill>
              <a:srgbClr val="EAEAEA"/>
            </a:solidFill>
            <a:miter/>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99" name="CustomShape 4"/>
          <p:cNvSpPr/>
          <p:nvPr/>
        </p:nvSpPr>
        <p:spPr>
          <a:xfrm rot="10800000">
            <a:off x="16957080" y="7646760"/>
            <a:ext cx="4196880" cy="1564560"/>
          </a:xfrm>
          <a:prstGeom prst="curvedConnector3">
            <a:avLst>
              <a:gd name="adj1" fmla="val 47477"/>
            </a:avLst>
          </a:prstGeom>
          <a:noFill/>
          <a:ln w="76320">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101" name="CustomShape 6"/>
          <p:cNvSpPr/>
          <p:nvPr/>
        </p:nvSpPr>
        <p:spPr>
          <a:xfrm>
            <a:off x="7893000" y="6041520"/>
            <a:ext cx="15278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AU" sz="1800" b="1" strike="noStrike" spc="-1">
                <a:solidFill>
                  <a:srgbClr val="000000"/>
                </a:solidFill>
                <a:latin typeface="Calibri"/>
                <a:ea typeface="DejaVu Sans"/>
              </a:rPr>
              <a:t>Meetings</a:t>
            </a:r>
            <a:endParaRPr lang="en-AU" sz="1800" b="0" strike="noStrike" spc="-1">
              <a:latin typeface="Arial"/>
            </a:endParaRPr>
          </a:p>
        </p:txBody>
      </p:sp>
      <p:pic>
        <p:nvPicPr>
          <p:cNvPr id="102" name="Picture 2"/>
          <p:cNvPicPr/>
          <p:nvPr/>
        </p:nvPicPr>
        <p:blipFill>
          <a:blip r:embed="rId6"/>
          <a:stretch/>
        </p:blipFill>
        <p:spPr>
          <a:xfrm>
            <a:off x="9561600" y="5588280"/>
            <a:ext cx="1527840" cy="1099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0" y="169920"/>
            <a:ext cx="121910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3600" b="1" strike="noStrike" spc="-1">
                <a:solidFill>
                  <a:srgbClr val="000000"/>
                </a:solidFill>
                <a:latin typeface="Calibri"/>
                <a:ea typeface="DejaVu Sans"/>
              </a:rPr>
              <a:t>Technologies &amp; Services</a:t>
            </a:r>
            <a:endParaRPr lang="en-AU" sz="3600" b="0" strike="noStrike" spc="-1">
              <a:latin typeface="Arial"/>
            </a:endParaRPr>
          </a:p>
        </p:txBody>
      </p:sp>
      <p:pic>
        <p:nvPicPr>
          <p:cNvPr id="113" name="Picture 2"/>
          <p:cNvPicPr/>
          <p:nvPr/>
        </p:nvPicPr>
        <p:blipFill>
          <a:blip r:embed="rId3"/>
          <a:stretch/>
        </p:blipFill>
        <p:spPr>
          <a:xfrm>
            <a:off x="1330920" y="1287000"/>
            <a:ext cx="2142000" cy="2142000"/>
          </a:xfrm>
          <a:prstGeom prst="rect">
            <a:avLst/>
          </a:prstGeom>
          <a:ln>
            <a:noFill/>
          </a:ln>
        </p:spPr>
      </p:pic>
      <p:pic>
        <p:nvPicPr>
          <p:cNvPr id="114" name="Picture 6"/>
          <p:cNvPicPr/>
          <p:nvPr/>
        </p:nvPicPr>
        <p:blipFill>
          <a:blip r:embed="rId4"/>
          <a:stretch/>
        </p:blipFill>
        <p:spPr>
          <a:xfrm>
            <a:off x="5024520" y="1530360"/>
            <a:ext cx="2142000" cy="2132640"/>
          </a:xfrm>
          <a:prstGeom prst="rect">
            <a:avLst/>
          </a:prstGeom>
          <a:ln>
            <a:noFill/>
          </a:ln>
        </p:spPr>
      </p:pic>
      <p:pic>
        <p:nvPicPr>
          <p:cNvPr id="115" name="Picture 8"/>
          <p:cNvPicPr/>
          <p:nvPr/>
        </p:nvPicPr>
        <p:blipFill>
          <a:blip r:embed="rId5"/>
          <a:stretch/>
        </p:blipFill>
        <p:spPr>
          <a:xfrm>
            <a:off x="5227200" y="2681280"/>
            <a:ext cx="3341520" cy="1722960"/>
          </a:xfrm>
          <a:prstGeom prst="rect">
            <a:avLst/>
          </a:prstGeom>
          <a:ln>
            <a:noFill/>
          </a:ln>
        </p:spPr>
      </p:pic>
      <p:pic>
        <p:nvPicPr>
          <p:cNvPr id="116" name="Picture 10"/>
          <p:cNvPicPr/>
          <p:nvPr/>
        </p:nvPicPr>
        <p:blipFill>
          <a:blip r:embed="rId6"/>
          <a:stretch/>
        </p:blipFill>
        <p:spPr>
          <a:xfrm>
            <a:off x="9207360" y="1383840"/>
            <a:ext cx="2231280" cy="2231280"/>
          </a:xfrm>
          <a:prstGeom prst="rect">
            <a:avLst/>
          </a:prstGeom>
          <a:ln>
            <a:noFill/>
          </a:ln>
        </p:spPr>
      </p:pic>
      <p:pic>
        <p:nvPicPr>
          <p:cNvPr id="117" name="Picture 12"/>
          <p:cNvPicPr/>
          <p:nvPr/>
        </p:nvPicPr>
        <p:blipFill>
          <a:blip r:embed="rId7"/>
          <a:stretch/>
        </p:blipFill>
        <p:spPr>
          <a:xfrm>
            <a:off x="595440" y="3809520"/>
            <a:ext cx="2877480" cy="2877480"/>
          </a:xfrm>
          <a:prstGeom prst="rect">
            <a:avLst/>
          </a:prstGeom>
          <a:ln>
            <a:noFill/>
          </a:ln>
        </p:spPr>
      </p:pic>
      <p:pic>
        <p:nvPicPr>
          <p:cNvPr id="118" name="Picture 14"/>
          <p:cNvPicPr/>
          <p:nvPr/>
        </p:nvPicPr>
        <p:blipFill>
          <a:blip r:embed="rId8"/>
          <a:stretch/>
        </p:blipFill>
        <p:spPr>
          <a:xfrm>
            <a:off x="4276800" y="4457520"/>
            <a:ext cx="2142000" cy="2142000"/>
          </a:xfrm>
          <a:prstGeom prst="rect">
            <a:avLst/>
          </a:prstGeom>
          <a:ln>
            <a:noFill/>
          </a:ln>
        </p:spPr>
      </p:pic>
      <p:pic>
        <p:nvPicPr>
          <p:cNvPr id="119" name="Picture 18"/>
          <p:cNvPicPr/>
          <p:nvPr/>
        </p:nvPicPr>
        <p:blipFill>
          <a:blip r:embed="rId9"/>
          <a:stretch/>
        </p:blipFill>
        <p:spPr>
          <a:xfrm>
            <a:off x="9132480" y="4190760"/>
            <a:ext cx="2437200" cy="24372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6" name="Picture 5"/>
          <p:cNvPicPr/>
          <p:nvPr/>
        </p:nvPicPr>
        <p:blipFill>
          <a:blip r:embed="rId2"/>
          <a:stretch/>
        </p:blipFill>
        <p:spPr>
          <a:xfrm>
            <a:off x="1742040" y="1513800"/>
            <a:ext cx="8903520" cy="5067360"/>
          </a:xfrm>
          <a:prstGeom prst="rect">
            <a:avLst/>
          </a:prstGeom>
          <a:ln>
            <a:noFill/>
          </a:ln>
        </p:spPr>
      </p:pic>
      <p:pic>
        <p:nvPicPr>
          <p:cNvPr id="107" name="Picture 7"/>
          <p:cNvPicPr/>
          <p:nvPr/>
        </p:nvPicPr>
        <p:blipFill>
          <a:blip r:embed="rId3"/>
          <a:stretch/>
        </p:blipFill>
        <p:spPr>
          <a:xfrm>
            <a:off x="5102280" y="1541880"/>
            <a:ext cx="1662840" cy="672120"/>
          </a:xfrm>
          <a:prstGeom prst="rect">
            <a:avLst/>
          </a:prstGeom>
          <a:ln>
            <a:noFill/>
          </a:ln>
        </p:spPr>
      </p:pic>
      <p:pic>
        <p:nvPicPr>
          <p:cNvPr id="108" name="Picture 8"/>
          <p:cNvPicPr/>
          <p:nvPr/>
        </p:nvPicPr>
        <p:blipFill>
          <a:blip r:embed="rId4"/>
          <a:stretch/>
        </p:blipFill>
        <p:spPr>
          <a:xfrm>
            <a:off x="4963680" y="3645000"/>
            <a:ext cx="1967760" cy="710280"/>
          </a:xfrm>
          <a:prstGeom prst="rect">
            <a:avLst/>
          </a:prstGeom>
          <a:ln>
            <a:noFill/>
          </a:ln>
        </p:spPr>
      </p:pic>
      <p:sp>
        <p:nvSpPr>
          <p:cNvPr id="109" name="CustomShape 1"/>
          <p:cNvSpPr/>
          <p:nvPr/>
        </p:nvSpPr>
        <p:spPr>
          <a:xfrm>
            <a:off x="4821480" y="1440720"/>
            <a:ext cx="2110320" cy="814680"/>
          </a:xfrm>
          <a:prstGeom prst="ellipse">
            <a:avLst/>
          </a:prstGeom>
          <a:noFill/>
          <a:ln w="38160">
            <a:solidFill>
              <a:srgbClr val="FF0000"/>
            </a:solidFill>
            <a:round/>
          </a:ln>
        </p:spPr>
        <p:style>
          <a:lnRef idx="2">
            <a:schemeClr val="accent1">
              <a:shade val="50000"/>
            </a:schemeClr>
          </a:lnRef>
          <a:fillRef idx="1">
            <a:schemeClr val="accent1"/>
          </a:fillRef>
          <a:effectRef idx="0">
            <a:schemeClr val="accent1"/>
          </a:effectRef>
          <a:fontRef idx="minor"/>
        </p:style>
      </p:sp>
      <p:sp>
        <p:nvSpPr>
          <p:cNvPr id="110" name="CustomShape 2"/>
          <p:cNvSpPr/>
          <p:nvPr/>
        </p:nvSpPr>
        <p:spPr>
          <a:xfrm>
            <a:off x="4892760" y="3582360"/>
            <a:ext cx="2110320" cy="814680"/>
          </a:xfrm>
          <a:prstGeom prst="ellipse">
            <a:avLst/>
          </a:prstGeom>
          <a:noFill/>
          <a:ln w="38160">
            <a:solidFill>
              <a:srgbClr val="FF0000"/>
            </a:solidFill>
            <a:round/>
          </a:ln>
        </p:spPr>
        <p:style>
          <a:lnRef idx="2">
            <a:schemeClr val="accent1">
              <a:shade val="50000"/>
            </a:schemeClr>
          </a:lnRef>
          <a:fillRef idx="1">
            <a:schemeClr val="accent1"/>
          </a:fillRef>
          <a:effectRef idx="0">
            <a:schemeClr val="accent1"/>
          </a:effectRef>
          <a:fontRef idx="minor"/>
        </p:style>
      </p:sp>
      <p:sp>
        <p:nvSpPr>
          <p:cNvPr id="111" name="CustomShape 3"/>
          <p:cNvSpPr/>
          <p:nvPr/>
        </p:nvSpPr>
        <p:spPr>
          <a:xfrm>
            <a:off x="0" y="169920"/>
            <a:ext cx="121910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3600" b="1" strike="noStrike" spc="-1">
                <a:solidFill>
                  <a:srgbClr val="000000"/>
                </a:solidFill>
                <a:latin typeface="Calibri"/>
                <a:ea typeface="DejaVu Sans"/>
              </a:rPr>
              <a:t>Repo Folder Layout</a:t>
            </a:r>
            <a:endParaRPr lang="en-AU" sz="36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9" presetClass="emph" fill="hold" nodeType="clickEffect">
                                  <p:stCondLst>
                                    <p:cond delay="0"/>
                                  </p:stCondLst>
                                  <p:childTnLst>
                                    <p:set>
                                      <p:cBhvr>
                                        <p:cTn id="6" dur="indefinite"/>
                                        <p:tgtEl>
                                          <p:spTgt spid="106"/>
                                        </p:tgtEl>
                                        <p:attrNameLst>
                                          <p:attrName>style.opacity</p:attrName>
                                        </p:attrNameLst>
                                      </p:cBhvr>
                                    </p:set>
                                    <p:animEffect transition="in" filter="dissolve">
                                      <p:cBhvr additive="repl">
                                        <p:cTn id="7" dur="indefinite"/>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0" name="CustomShape 1"/>
          <p:cNvSpPr/>
          <p:nvPr/>
        </p:nvSpPr>
        <p:spPr>
          <a:xfrm>
            <a:off x="0" y="169920"/>
            <a:ext cx="12191040" cy="100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3600" b="1" strike="noStrike" spc="-1">
                <a:solidFill>
                  <a:srgbClr val="000000"/>
                </a:solidFill>
                <a:latin typeface="Calibri"/>
                <a:ea typeface="DejaVu Sans"/>
              </a:rPr>
              <a:t>Project Management</a:t>
            </a:r>
            <a:endParaRPr lang="en-AU" sz="3600" b="0" strike="noStrike" spc="-1">
              <a:latin typeface="Arial"/>
            </a:endParaRPr>
          </a:p>
          <a:p>
            <a:pPr algn="ctr">
              <a:lnSpc>
                <a:spcPct val="100000"/>
              </a:lnSpc>
            </a:pPr>
            <a:r>
              <a:rPr lang="en-AU" sz="2400" b="1" strike="noStrike" spc="-1">
                <a:solidFill>
                  <a:srgbClr val="000000"/>
                </a:solidFill>
                <a:latin typeface="Calibri"/>
                <a:ea typeface="DejaVu Sans"/>
              </a:rPr>
              <a:t>(old method)</a:t>
            </a:r>
            <a:endParaRPr lang="en-AU" sz="2400" b="0" strike="noStrike" spc="-1">
              <a:latin typeface="Arial"/>
            </a:endParaRPr>
          </a:p>
        </p:txBody>
      </p:sp>
      <p:pic>
        <p:nvPicPr>
          <p:cNvPr id="121" name="Picture 4"/>
          <p:cNvPicPr/>
          <p:nvPr/>
        </p:nvPicPr>
        <p:blipFill>
          <a:blip r:embed="rId3"/>
          <a:stretch/>
        </p:blipFill>
        <p:spPr>
          <a:xfrm>
            <a:off x="7411224" y="4855581"/>
            <a:ext cx="1493736" cy="508392"/>
          </a:xfrm>
          <a:prstGeom prst="rect">
            <a:avLst/>
          </a:prstGeom>
          <a:ln>
            <a:noFill/>
          </a:ln>
        </p:spPr>
      </p:pic>
      <p:pic>
        <p:nvPicPr>
          <p:cNvPr id="122" name="Picture 5"/>
          <p:cNvPicPr/>
          <p:nvPr/>
        </p:nvPicPr>
        <p:blipFill>
          <a:blip r:embed="rId4"/>
          <a:stretch/>
        </p:blipFill>
        <p:spPr>
          <a:xfrm>
            <a:off x="7411224" y="5546346"/>
            <a:ext cx="1493736" cy="832853"/>
          </a:xfrm>
          <a:prstGeom prst="rect">
            <a:avLst/>
          </a:prstGeom>
          <a:ln>
            <a:noFill/>
          </a:ln>
        </p:spPr>
      </p:pic>
      <p:sp>
        <p:nvSpPr>
          <p:cNvPr id="123" name="CustomShape 2"/>
          <p:cNvSpPr/>
          <p:nvPr/>
        </p:nvSpPr>
        <p:spPr>
          <a:xfrm>
            <a:off x="6569281" y="4428086"/>
            <a:ext cx="3177622" cy="2491440"/>
          </a:xfrm>
          <a:prstGeom prst="mathMultiply">
            <a:avLst>
              <a:gd name="adj1" fmla="val 23520"/>
            </a:avLst>
          </a:prstGeom>
          <a:gradFill rotWithShape="0">
            <a:gsLst>
              <a:gs pos="0">
                <a:srgbClr val="970000"/>
              </a:gs>
              <a:gs pos="50000">
                <a:srgbClr val="D60000"/>
              </a:gs>
              <a:gs pos="100000">
                <a:srgbClr val="FF0000"/>
              </a:gs>
            </a:gsLst>
            <a:lin ang="0"/>
          </a:grad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2304000" y="72000"/>
            <a:ext cx="7535880" cy="1048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AU" sz="3600" b="1" strike="noStrike" spc="-1">
                <a:solidFill>
                  <a:srgbClr val="000000"/>
                </a:solidFill>
                <a:latin typeface="Calibri"/>
                <a:ea typeface="DejaVu Sans"/>
              </a:rPr>
              <a:t>Github Project Management</a:t>
            </a:r>
            <a:endParaRPr lang="en-AU" sz="3600" b="0" strike="noStrike" spc="-1">
              <a:latin typeface="Arial"/>
            </a:endParaRPr>
          </a:p>
        </p:txBody>
      </p:sp>
      <p:sp>
        <p:nvSpPr>
          <p:cNvPr id="125" name="Line 2"/>
          <p:cNvSpPr/>
          <p:nvPr/>
        </p:nvSpPr>
        <p:spPr>
          <a:xfrm>
            <a:off x="0" y="0"/>
            <a:ext cx="360" cy="360"/>
          </a:xfrm>
          <a:prstGeom prst="line">
            <a:avLst/>
          </a:prstGeom>
          <a:ln w="72000">
            <a:solidFill>
              <a:srgbClr val="3465A4"/>
            </a:solidFill>
            <a:round/>
          </a:ln>
        </p:spPr>
        <p:style>
          <a:lnRef idx="0">
            <a:scrgbClr r="0" g="0" b="0"/>
          </a:lnRef>
          <a:fillRef idx="0">
            <a:scrgbClr r="0" g="0" b="0"/>
          </a:fillRef>
          <a:effectRef idx="0">
            <a:scrgbClr r="0" g="0" b="0"/>
          </a:effectRef>
          <a:fontRef idx="minor"/>
        </p:style>
      </p:sp>
      <p:sp>
        <p:nvSpPr>
          <p:cNvPr id="126" name="Line 3"/>
          <p:cNvSpPr/>
          <p:nvPr/>
        </p:nvSpPr>
        <p:spPr>
          <a:xfrm>
            <a:off x="0" y="0"/>
            <a:ext cx="360" cy="360"/>
          </a:xfrm>
          <a:prstGeom prst="line">
            <a:avLst/>
          </a:prstGeom>
          <a:ln w="72000">
            <a:solidFill>
              <a:srgbClr val="3465A4"/>
            </a:solidFill>
            <a:round/>
          </a:ln>
        </p:spPr>
        <p:style>
          <a:lnRef idx="0">
            <a:scrgbClr r="0" g="0" b="0"/>
          </a:lnRef>
          <a:fillRef idx="0">
            <a:scrgbClr r="0" g="0" b="0"/>
          </a:fillRef>
          <a:effectRef idx="0">
            <a:scrgbClr r="0" g="0" b="0"/>
          </a:effectRef>
          <a:fontRef idx="minor"/>
        </p:style>
      </p:sp>
      <p:sp>
        <p:nvSpPr>
          <p:cNvPr id="127" name="Line 4"/>
          <p:cNvSpPr/>
          <p:nvPr/>
        </p:nvSpPr>
        <p:spPr>
          <a:xfrm>
            <a:off x="0" y="0"/>
            <a:ext cx="360" cy="360"/>
          </a:xfrm>
          <a:prstGeom prst="line">
            <a:avLst/>
          </a:prstGeom>
          <a:ln w="72000">
            <a:solidFill>
              <a:srgbClr val="3465A4"/>
            </a:solidFill>
            <a:round/>
          </a:ln>
        </p:spPr>
        <p:style>
          <a:lnRef idx="0">
            <a:scrgbClr r="0" g="0" b="0"/>
          </a:lnRef>
          <a:fillRef idx="0">
            <a:scrgbClr r="0" g="0" b="0"/>
          </a:fillRef>
          <a:effectRef idx="0">
            <a:scrgbClr r="0" g="0" b="0"/>
          </a:effectRef>
          <a:fontRef idx="minor"/>
        </p:style>
      </p:sp>
      <p:sp>
        <p:nvSpPr>
          <p:cNvPr id="128" name="Line 5"/>
          <p:cNvSpPr/>
          <p:nvPr/>
        </p:nvSpPr>
        <p:spPr>
          <a:xfrm>
            <a:off x="0" y="0"/>
            <a:ext cx="360" cy="360"/>
          </a:xfrm>
          <a:prstGeom prst="line">
            <a:avLst/>
          </a:prstGeom>
          <a:ln w="36000">
            <a:solidFill>
              <a:srgbClr val="000000"/>
            </a:solidFill>
            <a:round/>
            <a:tailEnd type="triangle" w="med" len="med"/>
          </a:ln>
        </p:spPr>
        <p:style>
          <a:lnRef idx="0">
            <a:scrgbClr r="0" g="0" b="0"/>
          </a:lnRef>
          <a:fillRef idx="0">
            <a:scrgbClr r="0" g="0" b="0"/>
          </a:fillRef>
          <a:effectRef idx="0">
            <a:scrgbClr r="0" g="0" b="0"/>
          </a:effectRef>
          <a:fontRef idx="minor"/>
        </p:style>
      </p:sp>
      <p:sp>
        <p:nvSpPr>
          <p:cNvPr id="129" name="CustomShape 6"/>
          <p:cNvSpPr/>
          <p:nvPr/>
        </p:nvSpPr>
        <p:spPr>
          <a:xfrm>
            <a:off x="1939320" y="3168000"/>
            <a:ext cx="1012320" cy="35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800" b="1" strike="noStrike" spc="-1">
                <a:solidFill>
                  <a:srgbClr val="000000"/>
                </a:solidFill>
                <a:latin typeface="Calibri"/>
                <a:ea typeface="DejaVu Sans"/>
              </a:rPr>
              <a:t>Labels</a:t>
            </a:r>
            <a:endParaRPr lang="en-AU" sz="1800" b="0" strike="noStrike" spc="-1">
              <a:latin typeface="Arial"/>
            </a:endParaRPr>
          </a:p>
        </p:txBody>
      </p:sp>
      <p:pic>
        <p:nvPicPr>
          <p:cNvPr id="130" name="Picture 82"/>
          <p:cNvPicPr/>
          <p:nvPr/>
        </p:nvPicPr>
        <p:blipFill>
          <a:blip r:embed="rId2"/>
          <a:stretch/>
        </p:blipFill>
        <p:spPr>
          <a:xfrm>
            <a:off x="412200" y="3689640"/>
            <a:ext cx="955440" cy="2502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1" name="CustomShape 7"/>
          <p:cNvSpPr/>
          <p:nvPr/>
        </p:nvSpPr>
        <p:spPr>
          <a:xfrm>
            <a:off x="144000" y="3171960"/>
            <a:ext cx="1478880" cy="355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800" b="1" strike="noStrike" spc="-1">
                <a:solidFill>
                  <a:srgbClr val="000000"/>
                </a:solidFill>
                <a:latin typeface="Calibri"/>
                <a:ea typeface="DejaVu Sans"/>
              </a:rPr>
              <a:t>Assignees</a:t>
            </a:r>
            <a:endParaRPr lang="en-AU" sz="1800" b="0" strike="noStrike" spc="-1">
              <a:latin typeface="Arial"/>
            </a:endParaRPr>
          </a:p>
        </p:txBody>
      </p:sp>
      <p:pic>
        <p:nvPicPr>
          <p:cNvPr id="132" name="Picture 21"/>
          <p:cNvPicPr/>
          <p:nvPr/>
        </p:nvPicPr>
        <p:blipFill>
          <a:blip r:embed="rId3"/>
          <a:stretch/>
        </p:blipFill>
        <p:spPr>
          <a:xfrm>
            <a:off x="294840" y="1420560"/>
            <a:ext cx="3274200" cy="13701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3" name="Picture 11"/>
          <p:cNvPicPr/>
          <p:nvPr/>
        </p:nvPicPr>
        <p:blipFill>
          <a:blip r:embed="rId4"/>
          <a:stretch/>
        </p:blipFill>
        <p:spPr>
          <a:xfrm>
            <a:off x="4889160" y="1571400"/>
            <a:ext cx="3174480" cy="19562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4" name="CustomShape 8"/>
          <p:cNvSpPr/>
          <p:nvPr/>
        </p:nvSpPr>
        <p:spPr>
          <a:xfrm>
            <a:off x="6048000" y="1008000"/>
            <a:ext cx="991080" cy="355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800" b="1" strike="noStrike" spc="-1">
                <a:solidFill>
                  <a:srgbClr val="000000"/>
                </a:solidFill>
                <a:latin typeface="Calibri"/>
                <a:ea typeface="DejaVu Sans"/>
              </a:rPr>
              <a:t>Issues</a:t>
            </a:r>
            <a:endParaRPr lang="en-AU" sz="1800" b="0" strike="noStrike" spc="-1">
              <a:latin typeface="Arial"/>
            </a:endParaRPr>
          </a:p>
        </p:txBody>
      </p:sp>
      <p:sp>
        <p:nvSpPr>
          <p:cNvPr id="135" name="Line 9"/>
          <p:cNvSpPr/>
          <p:nvPr/>
        </p:nvSpPr>
        <p:spPr>
          <a:xfrm>
            <a:off x="0" y="0"/>
            <a:ext cx="360" cy="360"/>
          </a:xfrm>
          <a:prstGeom prst="line">
            <a:avLst/>
          </a:prstGeom>
          <a:ln w="36000">
            <a:solidFill>
              <a:srgbClr val="000000"/>
            </a:solidFill>
            <a:round/>
            <a:tailEnd type="triangle" w="med" len="med"/>
          </a:ln>
        </p:spPr>
        <p:style>
          <a:lnRef idx="0">
            <a:scrgbClr r="0" g="0" b="0"/>
          </a:lnRef>
          <a:fillRef idx="0">
            <a:scrgbClr r="0" g="0" b="0"/>
          </a:fillRef>
          <a:effectRef idx="0">
            <a:scrgbClr r="0" g="0" b="0"/>
          </a:effectRef>
          <a:fontRef idx="minor"/>
        </p:style>
      </p:sp>
      <p:sp>
        <p:nvSpPr>
          <p:cNvPr id="136" name="CustomShape 10"/>
          <p:cNvSpPr/>
          <p:nvPr/>
        </p:nvSpPr>
        <p:spPr>
          <a:xfrm>
            <a:off x="9792000" y="1402560"/>
            <a:ext cx="1231920" cy="355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800" b="1" strike="noStrike" spc="-1">
                <a:solidFill>
                  <a:srgbClr val="000000"/>
                </a:solidFill>
                <a:latin typeface="Calibri"/>
                <a:ea typeface="DejaVu Sans"/>
              </a:rPr>
              <a:t>Projects</a:t>
            </a:r>
            <a:endParaRPr lang="en-AU" sz="1800" b="0" strike="noStrike" spc="-1">
              <a:latin typeface="Arial"/>
            </a:endParaRPr>
          </a:p>
        </p:txBody>
      </p:sp>
      <p:sp>
        <p:nvSpPr>
          <p:cNvPr id="137" name="CustomShape 11"/>
          <p:cNvSpPr/>
          <p:nvPr/>
        </p:nvSpPr>
        <p:spPr>
          <a:xfrm>
            <a:off x="1045440" y="847080"/>
            <a:ext cx="1575000" cy="355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800" b="1" strike="noStrike" spc="-1">
                <a:solidFill>
                  <a:srgbClr val="000000"/>
                </a:solidFill>
                <a:latin typeface="Calibri"/>
                <a:ea typeface="DejaVu Sans"/>
              </a:rPr>
              <a:t>Milestones</a:t>
            </a:r>
            <a:endParaRPr lang="en-AU" sz="1800" b="0" strike="noStrike" spc="-1">
              <a:latin typeface="Arial"/>
            </a:endParaRPr>
          </a:p>
        </p:txBody>
      </p:sp>
      <p:pic>
        <p:nvPicPr>
          <p:cNvPr id="138" name="Picture 10"/>
          <p:cNvPicPr/>
          <p:nvPr/>
        </p:nvPicPr>
        <p:blipFill>
          <a:blip r:embed="rId5"/>
          <a:stretch/>
        </p:blipFill>
        <p:spPr>
          <a:xfrm>
            <a:off x="8720280" y="1830600"/>
            <a:ext cx="3289680" cy="14396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9" name="Line 12"/>
          <p:cNvSpPr/>
          <p:nvPr/>
        </p:nvSpPr>
        <p:spPr>
          <a:xfrm>
            <a:off x="0" y="0"/>
            <a:ext cx="360" cy="360"/>
          </a:xfrm>
          <a:prstGeom prst="line">
            <a:avLst/>
          </a:prstGeom>
          <a:ln w="36000">
            <a:solidFill>
              <a:srgbClr val="000000"/>
            </a:solidFill>
            <a:round/>
            <a:tailEnd type="triangle" w="med" len="med"/>
          </a:ln>
        </p:spPr>
        <p:style>
          <a:lnRef idx="0">
            <a:scrgbClr r="0" g="0" b="0"/>
          </a:lnRef>
          <a:fillRef idx="0">
            <a:scrgbClr r="0" g="0" b="0"/>
          </a:fillRef>
          <a:effectRef idx="0">
            <a:scrgbClr r="0" g="0" b="0"/>
          </a:effectRef>
          <a:fontRef idx="minor"/>
        </p:style>
      </p:sp>
      <p:pic>
        <p:nvPicPr>
          <p:cNvPr id="140" name="Picture 30"/>
          <p:cNvPicPr/>
          <p:nvPr/>
        </p:nvPicPr>
        <p:blipFill>
          <a:blip r:embed="rId6"/>
          <a:stretch/>
        </p:blipFill>
        <p:spPr>
          <a:xfrm>
            <a:off x="5112000" y="4133520"/>
            <a:ext cx="4679640" cy="22741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1" name="Line 13"/>
          <p:cNvSpPr/>
          <p:nvPr/>
        </p:nvSpPr>
        <p:spPr>
          <a:xfrm>
            <a:off x="0" y="0"/>
            <a:ext cx="360" cy="360"/>
          </a:xfrm>
          <a:prstGeom prst="line">
            <a:avLst/>
          </a:prstGeom>
          <a:ln w="36000">
            <a:solidFill>
              <a:srgbClr val="000000"/>
            </a:solidFill>
            <a:round/>
            <a:tailEnd type="triangle" w="med" len="med"/>
          </a:ln>
        </p:spPr>
        <p:style>
          <a:lnRef idx="0">
            <a:scrgbClr r="0" g="0" b="0"/>
          </a:lnRef>
          <a:fillRef idx="0">
            <a:scrgbClr r="0" g="0" b="0"/>
          </a:fillRef>
          <a:effectRef idx="0">
            <a:scrgbClr r="0" g="0" b="0"/>
          </a:effectRef>
          <a:fontRef idx="minor"/>
        </p:style>
      </p:sp>
      <p:sp>
        <p:nvSpPr>
          <p:cNvPr id="142" name="CustomShape 14"/>
          <p:cNvSpPr/>
          <p:nvPr/>
        </p:nvSpPr>
        <p:spPr>
          <a:xfrm>
            <a:off x="6185880" y="3773520"/>
            <a:ext cx="2237760" cy="355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800" b="1" strike="noStrike" spc="-1">
                <a:solidFill>
                  <a:srgbClr val="000000"/>
                </a:solidFill>
                <a:latin typeface="Calibri"/>
                <a:ea typeface="DejaVu Sans"/>
              </a:rPr>
              <a:t>Kanban + Cards</a:t>
            </a:r>
            <a:endParaRPr lang="en-AU" sz="1800" b="0" strike="noStrike" spc="-1">
              <a:latin typeface="Arial"/>
            </a:endParaRPr>
          </a:p>
        </p:txBody>
      </p:sp>
      <p:sp>
        <p:nvSpPr>
          <p:cNvPr id="143" name="Line 15"/>
          <p:cNvSpPr/>
          <p:nvPr/>
        </p:nvSpPr>
        <p:spPr>
          <a:xfrm>
            <a:off x="0" y="0"/>
            <a:ext cx="360" cy="360"/>
          </a:xfrm>
          <a:prstGeom prst="line">
            <a:avLst/>
          </a:prstGeom>
          <a:ln w="36000">
            <a:solidFill>
              <a:srgbClr val="000000"/>
            </a:solidFill>
            <a:round/>
            <a:tailEnd type="triangle" w="med" len="med"/>
          </a:ln>
        </p:spPr>
        <p:style>
          <a:lnRef idx="0">
            <a:scrgbClr r="0" g="0" b="0"/>
          </a:lnRef>
          <a:fillRef idx="0">
            <a:scrgbClr r="0" g="0" b="0"/>
          </a:fillRef>
          <a:effectRef idx="0">
            <a:scrgbClr r="0" g="0" b="0"/>
          </a:effectRef>
          <a:fontRef idx="minor"/>
        </p:style>
      </p:sp>
      <p:pic>
        <p:nvPicPr>
          <p:cNvPr id="144" name="Picture 53"/>
          <p:cNvPicPr/>
          <p:nvPr/>
        </p:nvPicPr>
        <p:blipFill>
          <a:blip r:embed="rId7"/>
          <a:stretch/>
        </p:blipFill>
        <p:spPr>
          <a:xfrm>
            <a:off x="2088000" y="3657960"/>
            <a:ext cx="791640" cy="25822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145" name="Line 16"/>
          <p:cNvCxnSpPr/>
          <p:nvPr/>
        </p:nvCxnSpPr>
        <p:spPr>
          <a:xfrm>
            <a:off x="0" y="0"/>
            <a:ext cx="360" cy="360"/>
          </a:xfrm>
          <a:prstGeom prst="line">
            <a:avLst/>
          </a:prstGeom>
          <a:ln w="36000">
            <a:solidFill>
              <a:srgbClr val="3465A4"/>
            </a:solidFill>
            <a:round/>
          </a:ln>
        </p:spPr>
      </p:cxnSp>
      <p:cxnSp>
        <p:nvCxnSpPr>
          <p:cNvPr id="146" name="Line 17"/>
          <p:cNvCxnSpPr/>
          <p:nvPr/>
        </p:nvCxnSpPr>
        <p:spPr>
          <a:xfrm>
            <a:off x="0" y="0"/>
            <a:ext cx="360" cy="360"/>
          </a:xfrm>
          <a:prstGeom prst="line">
            <a:avLst/>
          </a:prstGeom>
          <a:ln w="36000">
            <a:solidFill>
              <a:srgbClr val="3465A4"/>
            </a:solidFill>
            <a:round/>
          </a:ln>
        </p:spPr>
      </p:cxnSp>
      <p:cxnSp>
        <p:nvCxnSpPr>
          <p:cNvPr id="147" name="Line 18"/>
          <p:cNvCxnSpPr/>
          <p:nvPr/>
        </p:nvCxnSpPr>
        <p:spPr>
          <a:xfrm>
            <a:off x="0" y="0"/>
            <a:ext cx="360" cy="360"/>
          </a:xfrm>
          <a:prstGeom prst="line">
            <a:avLst/>
          </a:prstGeom>
          <a:ln w="36000">
            <a:solidFill>
              <a:srgbClr val="3465A4"/>
            </a:solidFill>
            <a:round/>
            <a:tailEnd type="triangle" w="med" len="med"/>
          </a:ln>
        </p:spPr>
      </p:cxnSp>
      <p:cxnSp>
        <p:nvCxnSpPr>
          <p:cNvPr id="148" name="Line 19"/>
          <p:cNvCxnSpPr/>
          <p:nvPr/>
        </p:nvCxnSpPr>
        <p:spPr>
          <a:xfrm>
            <a:off x="0" y="0"/>
            <a:ext cx="360" cy="360"/>
          </a:xfrm>
          <a:prstGeom prst="line">
            <a:avLst/>
          </a:prstGeom>
          <a:ln w="36000">
            <a:solidFill>
              <a:srgbClr val="3465A4"/>
            </a:solidFill>
            <a:round/>
            <a:tailEnd type="triangle" w="med" len="med"/>
          </a:ln>
        </p:spPr>
      </p:cxnSp>
      <p:cxnSp>
        <p:nvCxnSpPr>
          <p:cNvPr id="149" name="Line 20"/>
          <p:cNvCxnSpPr/>
          <p:nvPr/>
        </p:nvCxnSpPr>
        <p:spPr>
          <a:xfrm>
            <a:off x="0" y="0"/>
            <a:ext cx="360" cy="360"/>
          </a:xfrm>
          <a:prstGeom prst="line">
            <a:avLst/>
          </a:prstGeom>
          <a:ln w="36000">
            <a:solidFill>
              <a:srgbClr val="3465A4"/>
            </a:solidFill>
            <a:round/>
            <a:tailEnd type="triangle" w="med" len="med"/>
          </a:ln>
        </p:spPr>
      </p:cxn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0" y="169920"/>
            <a:ext cx="121910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3600" b="1" strike="noStrike" spc="-1">
                <a:solidFill>
                  <a:srgbClr val="000000"/>
                </a:solidFill>
                <a:latin typeface="Calibri"/>
                <a:ea typeface="DejaVu Sans"/>
              </a:rPr>
              <a:t>Security</a:t>
            </a:r>
            <a:endParaRPr lang="en-AU" sz="3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Picture 3"/>
          <p:cNvPicPr/>
          <p:nvPr/>
        </p:nvPicPr>
        <p:blipFill>
          <a:blip r:embed="rId2"/>
          <a:stretch/>
        </p:blipFill>
        <p:spPr>
          <a:xfrm>
            <a:off x="3872619" y="3923346"/>
            <a:ext cx="2348654" cy="2001253"/>
          </a:xfrm>
          <a:prstGeom prst="rect">
            <a:avLst/>
          </a:prstGeom>
          <a:ln>
            <a:noFill/>
          </a:ln>
        </p:spPr>
      </p:pic>
      <p:sp>
        <p:nvSpPr>
          <p:cNvPr id="104" name="CustomShape 1"/>
          <p:cNvSpPr/>
          <p:nvPr/>
        </p:nvSpPr>
        <p:spPr>
          <a:xfrm>
            <a:off x="0" y="169920"/>
            <a:ext cx="121910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r>
              <a:rPr lang="en-AU" sz="3600" b="1" spc="-1" dirty="0">
                <a:solidFill>
                  <a:srgbClr val="000000"/>
                </a:solidFill>
                <a:latin typeface="Calibri"/>
              </a:rPr>
              <a:t>Collaboration &amp; Deployment</a:t>
            </a:r>
            <a:endParaRPr lang="en-AU" sz="3600" spc="-1" dirty="0"/>
          </a:p>
        </p:txBody>
      </p:sp>
      <p:pic>
        <p:nvPicPr>
          <p:cNvPr id="105" name="Picture 9"/>
          <p:cNvPicPr/>
          <p:nvPr/>
        </p:nvPicPr>
        <p:blipFill>
          <a:blip r:embed="rId3"/>
          <a:stretch/>
        </p:blipFill>
        <p:spPr>
          <a:xfrm>
            <a:off x="505594" y="1708811"/>
            <a:ext cx="1018405" cy="1130165"/>
          </a:xfrm>
          <a:prstGeom prst="rect">
            <a:avLst/>
          </a:prstGeom>
          <a:ln>
            <a:noFill/>
          </a:ln>
        </p:spPr>
      </p:pic>
      <p:pic>
        <p:nvPicPr>
          <p:cNvPr id="5" name="Picture 3">
            <a:extLst>
              <a:ext uri="{FF2B5EF4-FFF2-40B4-BE49-F238E27FC236}">
                <a16:creationId xmlns:a16="http://schemas.microsoft.com/office/drawing/2014/main" id="{E080A51C-859B-48AD-AC78-695334F89B70}"/>
              </a:ext>
            </a:extLst>
          </p:cNvPr>
          <p:cNvPicPr/>
          <p:nvPr/>
        </p:nvPicPr>
        <p:blipFill>
          <a:blip r:embed="rId4"/>
          <a:stretch/>
        </p:blipFill>
        <p:spPr>
          <a:xfrm>
            <a:off x="8932438" y="4004729"/>
            <a:ext cx="1835979" cy="1838486"/>
          </a:xfrm>
          <a:prstGeom prst="rect">
            <a:avLst/>
          </a:prstGeom>
          <a:ln>
            <a:noFill/>
          </a:ln>
        </p:spPr>
      </p:pic>
      <p:sp>
        <p:nvSpPr>
          <p:cNvPr id="2" name="Oval 1">
            <a:extLst>
              <a:ext uri="{FF2B5EF4-FFF2-40B4-BE49-F238E27FC236}">
                <a16:creationId xmlns:a16="http://schemas.microsoft.com/office/drawing/2014/main" id="{49AE7089-F12D-462C-9958-82A270777BF9}"/>
              </a:ext>
            </a:extLst>
          </p:cNvPr>
          <p:cNvSpPr/>
          <p:nvPr/>
        </p:nvSpPr>
        <p:spPr>
          <a:xfrm>
            <a:off x="3537460" y="3414486"/>
            <a:ext cx="3018971" cy="30189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B4E00E38-3B93-4A97-B5C6-25FC51353B6B}"/>
              </a:ext>
            </a:extLst>
          </p:cNvPr>
          <p:cNvSpPr/>
          <p:nvPr/>
        </p:nvSpPr>
        <p:spPr>
          <a:xfrm>
            <a:off x="8340941" y="3414486"/>
            <a:ext cx="3018971" cy="30189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0D1026D5-5F6F-4D96-8A5E-89E7E2127B95}"/>
              </a:ext>
            </a:extLst>
          </p:cNvPr>
          <p:cNvSpPr/>
          <p:nvPr/>
        </p:nvSpPr>
        <p:spPr>
          <a:xfrm>
            <a:off x="8932438" y="2228617"/>
            <a:ext cx="1835979" cy="115255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4E9D674B-0047-4E37-AA88-63591D54CD1C}"/>
              </a:ext>
            </a:extLst>
          </p:cNvPr>
          <p:cNvSpPr txBox="1"/>
          <p:nvPr/>
        </p:nvSpPr>
        <p:spPr>
          <a:xfrm>
            <a:off x="9318021" y="2620229"/>
            <a:ext cx="966931" cy="369332"/>
          </a:xfrm>
          <a:prstGeom prst="rect">
            <a:avLst/>
          </a:prstGeom>
          <a:noFill/>
        </p:spPr>
        <p:txBody>
          <a:bodyPr wrap="none" rtlCol="0">
            <a:spAutoFit/>
          </a:bodyPr>
          <a:lstStyle/>
          <a:p>
            <a:r>
              <a:rPr lang="en-AU" dirty="0"/>
              <a:t>Staging</a:t>
            </a:r>
            <a:endParaRPr lang="en-GB" dirty="0"/>
          </a:p>
        </p:txBody>
      </p:sp>
      <p:sp>
        <p:nvSpPr>
          <p:cNvPr id="10" name="Oval 9">
            <a:extLst>
              <a:ext uri="{FF2B5EF4-FFF2-40B4-BE49-F238E27FC236}">
                <a16:creationId xmlns:a16="http://schemas.microsoft.com/office/drawing/2014/main" id="{F15DE408-931E-4A16-A813-6029C017006E}"/>
              </a:ext>
            </a:extLst>
          </p:cNvPr>
          <p:cNvSpPr/>
          <p:nvPr/>
        </p:nvSpPr>
        <p:spPr>
          <a:xfrm>
            <a:off x="8932438" y="1065076"/>
            <a:ext cx="1835979" cy="115255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C9D2E2F2-4A54-4C95-91A1-EC272A5EBFC4}"/>
              </a:ext>
            </a:extLst>
          </p:cNvPr>
          <p:cNvSpPr txBox="1"/>
          <p:nvPr/>
        </p:nvSpPr>
        <p:spPr>
          <a:xfrm>
            <a:off x="9206661" y="1456687"/>
            <a:ext cx="1287532" cy="369332"/>
          </a:xfrm>
          <a:prstGeom prst="rect">
            <a:avLst/>
          </a:prstGeom>
          <a:noFill/>
        </p:spPr>
        <p:txBody>
          <a:bodyPr wrap="none" rtlCol="0">
            <a:spAutoFit/>
          </a:bodyPr>
          <a:lstStyle/>
          <a:p>
            <a:r>
              <a:rPr lang="en-AU" dirty="0"/>
              <a:t>Production</a:t>
            </a:r>
            <a:endParaRPr lang="en-GB" dirty="0"/>
          </a:p>
        </p:txBody>
      </p:sp>
      <p:sp>
        <p:nvSpPr>
          <p:cNvPr id="12" name="Oval 11">
            <a:extLst>
              <a:ext uri="{FF2B5EF4-FFF2-40B4-BE49-F238E27FC236}">
                <a16:creationId xmlns:a16="http://schemas.microsoft.com/office/drawing/2014/main" id="{E5C5F799-120A-4AC8-96A2-393D66130D2C}"/>
              </a:ext>
            </a:extLst>
          </p:cNvPr>
          <p:cNvSpPr/>
          <p:nvPr/>
        </p:nvSpPr>
        <p:spPr>
          <a:xfrm>
            <a:off x="4210501" y="2228617"/>
            <a:ext cx="1835979" cy="115255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EFC554A6-DDB7-4932-BA9A-96B3CAD2A972}"/>
              </a:ext>
            </a:extLst>
          </p:cNvPr>
          <p:cNvSpPr txBox="1"/>
          <p:nvPr/>
        </p:nvSpPr>
        <p:spPr>
          <a:xfrm>
            <a:off x="4596084" y="2620229"/>
            <a:ext cx="966931" cy="369332"/>
          </a:xfrm>
          <a:prstGeom prst="rect">
            <a:avLst/>
          </a:prstGeom>
          <a:noFill/>
        </p:spPr>
        <p:txBody>
          <a:bodyPr wrap="none" rtlCol="0">
            <a:spAutoFit/>
          </a:bodyPr>
          <a:lstStyle/>
          <a:p>
            <a:r>
              <a:rPr lang="en-AU" dirty="0"/>
              <a:t>Staging</a:t>
            </a:r>
            <a:endParaRPr lang="en-GB" dirty="0"/>
          </a:p>
        </p:txBody>
      </p:sp>
      <p:sp>
        <p:nvSpPr>
          <p:cNvPr id="14" name="Oval 13">
            <a:extLst>
              <a:ext uri="{FF2B5EF4-FFF2-40B4-BE49-F238E27FC236}">
                <a16:creationId xmlns:a16="http://schemas.microsoft.com/office/drawing/2014/main" id="{27946086-D338-4F7E-BDE2-C0C5A5BCE7F8}"/>
              </a:ext>
            </a:extLst>
          </p:cNvPr>
          <p:cNvSpPr/>
          <p:nvPr/>
        </p:nvSpPr>
        <p:spPr>
          <a:xfrm>
            <a:off x="4210501" y="1064028"/>
            <a:ext cx="1835979" cy="115255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FE70B1AB-6472-4BF8-9ED8-404CEA7C48EC}"/>
              </a:ext>
            </a:extLst>
          </p:cNvPr>
          <p:cNvSpPr txBox="1"/>
          <p:nvPr/>
        </p:nvSpPr>
        <p:spPr>
          <a:xfrm>
            <a:off x="4669672" y="1455640"/>
            <a:ext cx="889987" cy="369332"/>
          </a:xfrm>
          <a:prstGeom prst="rect">
            <a:avLst/>
          </a:prstGeom>
          <a:noFill/>
        </p:spPr>
        <p:txBody>
          <a:bodyPr wrap="none" rtlCol="0">
            <a:spAutoFit/>
          </a:bodyPr>
          <a:lstStyle/>
          <a:p>
            <a:r>
              <a:rPr lang="en-AU" dirty="0"/>
              <a:t>Master</a:t>
            </a:r>
            <a:endParaRPr lang="en-GB" dirty="0"/>
          </a:p>
        </p:txBody>
      </p:sp>
      <p:cxnSp>
        <p:nvCxnSpPr>
          <p:cNvPr id="16" name="Connector: Curved 15">
            <a:extLst>
              <a:ext uri="{FF2B5EF4-FFF2-40B4-BE49-F238E27FC236}">
                <a16:creationId xmlns:a16="http://schemas.microsoft.com/office/drawing/2014/main" id="{CE34314D-6629-4976-AED8-1311D78F04F2}"/>
              </a:ext>
            </a:extLst>
          </p:cNvPr>
          <p:cNvCxnSpPr>
            <a:cxnSpLocks/>
            <a:stCxn id="2" idx="7"/>
            <a:endCxn id="7" idx="1"/>
          </p:cNvCxnSpPr>
          <p:nvPr/>
        </p:nvCxnSpPr>
        <p:spPr>
          <a:xfrm rot="5400000" flipH="1" flipV="1">
            <a:off x="7448686" y="2522231"/>
            <a:ext cx="12700" cy="2668746"/>
          </a:xfrm>
          <a:prstGeom prst="curvedConnector3">
            <a:avLst>
              <a:gd name="adj1" fmla="val 1738394"/>
            </a:avLst>
          </a:prstGeom>
          <a:ln w="38100">
            <a:solidFill>
              <a:srgbClr val="FF0000"/>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FA0DEEC-2B2B-4208-8D6D-EBE656B8096C}"/>
              </a:ext>
            </a:extLst>
          </p:cNvPr>
          <p:cNvSpPr txBox="1"/>
          <p:nvPr/>
        </p:nvSpPr>
        <p:spPr>
          <a:xfrm>
            <a:off x="6871124" y="3862954"/>
            <a:ext cx="1155124" cy="369332"/>
          </a:xfrm>
          <a:prstGeom prst="rect">
            <a:avLst/>
          </a:prstGeom>
          <a:noFill/>
        </p:spPr>
        <p:txBody>
          <a:bodyPr wrap="none" rtlCol="0">
            <a:spAutoFit/>
          </a:bodyPr>
          <a:lstStyle/>
          <a:p>
            <a:r>
              <a:rPr lang="en-AU" dirty="0"/>
              <a:t>Webhook</a:t>
            </a:r>
            <a:endParaRPr lang="en-GB" dirty="0"/>
          </a:p>
        </p:txBody>
      </p:sp>
      <p:sp>
        <p:nvSpPr>
          <p:cNvPr id="18" name="TextBox 17">
            <a:extLst>
              <a:ext uri="{FF2B5EF4-FFF2-40B4-BE49-F238E27FC236}">
                <a16:creationId xmlns:a16="http://schemas.microsoft.com/office/drawing/2014/main" id="{6B75D4D3-C9C7-402A-9CAF-18F83F326CC8}"/>
              </a:ext>
            </a:extLst>
          </p:cNvPr>
          <p:cNvSpPr txBox="1"/>
          <p:nvPr/>
        </p:nvSpPr>
        <p:spPr>
          <a:xfrm>
            <a:off x="1000866" y="2059241"/>
            <a:ext cx="312906" cy="369332"/>
          </a:xfrm>
          <a:prstGeom prst="rect">
            <a:avLst/>
          </a:prstGeom>
          <a:noFill/>
        </p:spPr>
        <p:txBody>
          <a:bodyPr wrap="none" rtlCol="0">
            <a:spAutoFit/>
          </a:bodyPr>
          <a:lstStyle/>
          <a:p>
            <a:r>
              <a:rPr lang="en-AU" b="1" dirty="0"/>
              <a:t>1</a:t>
            </a:r>
            <a:endParaRPr lang="en-GB" b="1" dirty="0"/>
          </a:p>
        </p:txBody>
      </p:sp>
      <p:pic>
        <p:nvPicPr>
          <p:cNvPr id="23" name="Picture 9">
            <a:extLst>
              <a:ext uri="{FF2B5EF4-FFF2-40B4-BE49-F238E27FC236}">
                <a16:creationId xmlns:a16="http://schemas.microsoft.com/office/drawing/2014/main" id="{9BDDA4CA-A34C-4883-9311-9AA8DA662193}"/>
              </a:ext>
            </a:extLst>
          </p:cNvPr>
          <p:cNvPicPr/>
          <p:nvPr/>
        </p:nvPicPr>
        <p:blipFill>
          <a:blip r:embed="rId3"/>
          <a:stretch/>
        </p:blipFill>
        <p:spPr>
          <a:xfrm>
            <a:off x="505594" y="3102121"/>
            <a:ext cx="1018405" cy="1130165"/>
          </a:xfrm>
          <a:prstGeom prst="rect">
            <a:avLst/>
          </a:prstGeom>
          <a:ln>
            <a:noFill/>
          </a:ln>
        </p:spPr>
      </p:pic>
      <p:sp>
        <p:nvSpPr>
          <p:cNvPr id="24" name="TextBox 23">
            <a:extLst>
              <a:ext uri="{FF2B5EF4-FFF2-40B4-BE49-F238E27FC236}">
                <a16:creationId xmlns:a16="http://schemas.microsoft.com/office/drawing/2014/main" id="{636F77CE-E871-4DAE-A1F8-F8D562349BF1}"/>
              </a:ext>
            </a:extLst>
          </p:cNvPr>
          <p:cNvSpPr txBox="1"/>
          <p:nvPr/>
        </p:nvSpPr>
        <p:spPr>
          <a:xfrm>
            <a:off x="1000866" y="3452551"/>
            <a:ext cx="312906" cy="369332"/>
          </a:xfrm>
          <a:prstGeom prst="rect">
            <a:avLst/>
          </a:prstGeom>
          <a:noFill/>
        </p:spPr>
        <p:txBody>
          <a:bodyPr wrap="none" rtlCol="0">
            <a:spAutoFit/>
          </a:bodyPr>
          <a:lstStyle/>
          <a:p>
            <a:r>
              <a:rPr lang="en-AU" b="1" dirty="0"/>
              <a:t>2</a:t>
            </a:r>
            <a:endParaRPr lang="en-GB" b="1" dirty="0"/>
          </a:p>
        </p:txBody>
      </p:sp>
      <p:pic>
        <p:nvPicPr>
          <p:cNvPr id="25" name="Picture 9">
            <a:extLst>
              <a:ext uri="{FF2B5EF4-FFF2-40B4-BE49-F238E27FC236}">
                <a16:creationId xmlns:a16="http://schemas.microsoft.com/office/drawing/2014/main" id="{FFB92C93-2FA6-46CD-9DE8-838E392894FA}"/>
              </a:ext>
            </a:extLst>
          </p:cNvPr>
          <p:cNvPicPr/>
          <p:nvPr/>
        </p:nvPicPr>
        <p:blipFill>
          <a:blip r:embed="rId3"/>
          <a:stretch/>
        </p:blipFill>
        <p:spPr>
          <a:xfrm>
            <a:off x="505594" y="4495431"/>
            <a:ext cx="1018405" cy="1130165"/>
          </a:xfrm>
          <a:prstGeom prst="rect">
            <a:avLst/>
          </a:prstGeom>
          <a:ln>
            <a:noFill/>
          </a:ln>
        </p:spPr>
      </p:pic>
      <p:sp>
        <p:nvSpPr>
          <p:cNvPr id="26" name="TextBox 25">
            <a:extLst>
              <a:ext uri="{FF2B5EF4-FFF2-40B4-BE49-F238E27FC236}">
                <a16:creationId xmlns:a16="http://schemas.microsoft.com/office/drawing/2014/main" id="{A0CA9EE1-0C17-4880-978E-1F24D20975E6}"/>
              </a:ext>
            </a:extLst>
          </p:cNvPr>
          <p:cNvSpPr txBox="1"/>
          <p:nvPr/>
        </p:nvSpPr>
        <p:spPr>
          <a:xfrm>
            <a:off x="1000866" y="4845861"/>
            <a:ext cx="312906" cy="369332"/>
          </a:xfrm>
          <a:prstGeom prst="rect">
            <a:avLst/>
          </a:prstGeom>
          <a:noFill/>
        </p:spPr>
        <p:txBody>
          <a:bodyPr wrap="none" rtlCol="0">
            <a:spAutoFit/>
          </a:bodyPr>
          <a:lstStyle/>
          <a:p>
            <a:r>
              <a:rPr lang="en-AU" b="1" dirty="0"/>
              <a:t>3</a:t>
            </a:r>
            <a:endParaRPr lang="en-GB" b="1" dirty="0"/>
          </a:p>
        </p:txBody>
      </p:sp>
      <p:cxnSp>
        <p:nvCxnSpPr>
          <p:cNvPr id="40" name="Straight Arrow Connector 39">
            <a:extLst>
              <a:ext uri="{FF2B5EF4-FFF2-40B4-BE49-F238E27FC236}">
                <a16:creationId xmlns:a16="http://schemas.microsoft.com/office/drawing/2014/main" id="{2265E5BA-5F4F-4C62-9D9B-BF701744E292}"/>
              </a:ext>
            </a:extLst>
          </p:cNvPr>
          <p:cNvCxnSpPr>
            <a:cxnSpLocks/>
            <a:stCxn id="14" idx="6"/>
            <a:endCxn id="10" idx="2"/>
          </p:cNvCxnSpPr>
          <p:nvPr/>
        </p:nvCxnSpPr>
        <p:spPr>
          <a:xfrm>
            <a:off x="6046480" y="1640306"/>
            <a:ext cx="2885958" cy="1048"/>
          </a:xfrm>
          <a:prstGeom prst="straightConnector1">
            <a:avLst/>
          </a:prstGeom>
          <a:ln w="38100">
            <a:solidFill>
              <a:srgbClr val="00B050"/>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4A336E8-D01A-4B3D-9BC9-E5C8080A5063}"/>
              </a:ext>
            </a:extLst>
          </p:cNvPr>
          <p:cNvCxnSpPr>
            <a:cxnSpLocks/>
            <a:stCxn id="12" idx="6"/>
            <a:endCxn id="8" idx="2"/>
          </p:cNvCxnSpPr>
          <p:nvPr/>
        </p:nvCxnSpPr>
        <p:spPr>
          <a:xfrm>
            <a:off x="6046480" y="2804895"/>
            <a:ext cx="2885958" cy="0"/>
          </a:xfrm>
          <a:prstGeom prst="straightConnector1">
            <a:avLst/>
          </a:prstGeom>
          <a:ln w="38100">
            <a:solidFill>
              <a:srgbClr val="00B050"/>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47" name="Connector: Curved 46">
            <a:extLst>
              <a:ext uri="{FF2B5EF4-FFF2-40B4-BE49-F238E27FC236}">
                <a16:creationId xmlns:a16="http://schemas.microsoft.com/office/drawing/2014/main" id="{F581906B-E8F2-4B97-83CF-760FDA87AA2D}"/>
              </a:ext>
            </a:extLst>
          </p:cNvPr>
          <p:cNvCxnSpPr>
            <a:cxnSpLocks/>
            <a:stCxn id="105" idx="3"/>
            <a:endCxn id="2" idx="1"/>
          </p:cNvCxnSpPr>
          <p:nvPr/>
        </p:nvCxnSpPr>
        <p:spPr>
          <a:xfrm>
            <a:off x="1523999" y="2273894"/>
            <a:ext cx="2455579" cy="1582710"/>
          </a:xfrm>
          <a:prstGeom prst="curvedConnector2">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36656ACB-1B94-4099-B3A9-CF60FAFA2B97}"/>
              </a:ext>
            </a:extLst>
          </p:cNvPr>
          <p:cNvCxnSpPr>
            <a:cxnSpLocks/>
            <a:stCxn id="23" idx="3"/>
            <a:endCxn id="2" idx="2"/>
          </p:cNvCxnSpPr>
          <p:nvPr/>
        </p:nvCxnSpPr>
        <p:spPr>
          <a:xfrm>
            <a:off x="1523999" y="3667204"/>
            <a:ext cx="2013461" cy="1256768"/>
          </a:xfrm>
          <a:prstGeom prst="curvedConnector3">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96B13DE9-24B0-4630-96FB-3D8C3317CF03}"/>
              </a:ext>
            </a:extLst>
          </p:cNvPr>
          <p:cNvCxnSpPr>
            <a:cxnSpLocks/>
            <a:stCxn id="25" idx="3"/>
            <a:endCxn id="2" idx="3"/>
          </p:cNvCxnSpPr>
          <p:nvPr/>
        </p:nvCxnSpPr>
        <p:spPr>
          <a:xfrm>
            <a:off x="1523999" y="5060514"/>
            <a:ext cx="2455579" cy="930825"/>
          </a:xfrm>
          <a:prstGeom prst="curvedConnector4">
            <a:avLst>
              <a:gd name="adj1" fmla="val 40998"/>
              <a:gd name="adj2" fmla="val 124559"/>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B6B8605D-F984-407E-8B12-8714DCE499BD}"/>
              </a:ext>
            </a:extLst>
          </p:cNvPr>
          <p:cNvSpPr txBox="1"/>
          <p:nvPr/>
        </p:nvSpPr>
        <p:spPr>
          <a:xfrm>
            <a:off x="455845" y="1090519"/>
            <a:ext cx="1402948" cy="369332"/>
          </a:xfrm>
          <a:prstGeom prst="rect">
            <a:avLst/>
          </a:prstGeom>
          <a:noFill/>
        </p:spPr>
        <p:txBody>
          <a:bodyPr wrap="none" rtlCol="0">
            <a:spAutoFit/>
          </a:bodyPr>
          <a:lstStyle/>
          <a:p>
            <a:r>
              <a:rPr lang="en-AU" b="1" dirty="0"/>
              <a:t>Local </a:t>
            </a:r>
            <a:r>
              <a:rPr lang="en-AU" b="1" dirty="0" err="1"/>
              <a:t>Devs</a:t>
            </a:r>
            <a:endParaRPr lang="en-GB" b="1" dirty="0"/>
          </a:p>
        </p:txBody>
      </p:sp>
      <p:sp>
        <p:nvSpPr>
          <p:cNvPr id="63" name="TextBox 62">
            <a:extLst>
              <a:ext uri="{FF2B5EF4-FFF2-40B4-BE49-F238E27FC236}">
                <a16:creationId xmlns:a16="http://schemas.microsoft.com/office/drawing/2014/main" id="{30334277-47CB-4CDE-BA2F-1E5AE9EFAB66}"/>
              </a:ext>
            </a:extLst>
          </p:cNvPr>
          <p:cNvSpPr txBox="1"/>
          <p:nvPr/>
        </p:nvSpPr>
        <p:spPr>
          <a:xfrm>
            <a:off x="4582715" y="6433457"/>
            <a:ext cx="928459" cy="369332"/>
          </a:xfrm>
          <a:prstGeom prst="rect">
            <a:avLst/>
          </a:prstGeom>
          <a:noFill/>
        </p:spPr>
        <p:txBody>
          <a:bodyPr wrap="none" rtlCol="0">
            <a:spAutoFit/>
          </a:bodyPr>
          <a:lstStyle/>
          <a:p>
            <a:r>
              <a:rPr lang="en-AU" b="1" dirty="0" err="1"/>
              <a:t>Github</a:t>
            </a:r>
            <a:endParaRPr lang="en-GB" b="1" dirty="0"/>
          </a:p>
        </p:txBody>
      </p:sp>
      <p:sp>
        <p:nvSpPr>
          <p:cNvPr id="64" name="TextBox 63">
            <a:extLst>
              <a:ext uri="{FF2B5EF4-FFF2-40B4-BE49-F238E27FC236}">
                <a16:creationId xmlns:a16="http://schemas.microsoft.com/office/drawing/2014/main" id="{E069F002-DCC5-444E-8D43-B4CD87A4A1E6}"/>
              </a:ext>
            </a:extLst>
          </p:cNvPr>
          <p:cNvSpPr txBox="1"/>
          <p:nvPr/>
        </p:nvSpPr>
        <p:spPr>
          <a:xfrm>
            <a:off x="9399020" y="6433457"/>
            <a:ext cx="902811" cy="369332"/>
          </a:xfrm>
          <a:prstGeom prst="rect">
            <a:avLst/>
          </a:prstGeom>
          <a:noFill/>
        </p:spPr>
        <p:txBody>
          <a:bodyPr wrap="none" rtlCol="0">
            <a:spAutoFit/>
          </a:bodyPr>
          <a:lstStyle/>
          <a:p>
            <a:r>
              <a:rPr lang="en-AU" b="1" dirty="0"/>
              <a:t>Server</a:t>
            </a:r>
            <a:endParaRPr lang="en-GB" b="1" dirty="0"/>
          </a:p>
        </p:txBody>
      </p:sp>
      <p:sp>
        <p:nvSpPr>
          <p:cNvPr id="65" name="TextBox 64">
            <a:extLst>
              <a:ext uri="{FF2B5EF4-FFF2-40B4-BE49-F238E27FC236}">
                <a16:creationId xmlns:a16="http://schemas.microsoft.com/office/drawing/2014/main" id="{453AF165-55A3-4438-A264-F20F26E8E0F7}"/>
              </a:ext>
            </a:extLst>
          </p:cNvPr>
          <p:cNvSpPr txBox="1"/>
          <p:nvPr/>
        </p:nvSpPr>
        <p:spPr>
          <a:xfrm>
            <a:off x="8281576" y="2011808"/>
            <a:ext cx="1018227" cy="369332"/>
          </a:xfrm>
          <a:prstGeom prst="rect">
            <a:avLst/>
          </a:prstGeom>
          <a:noFill/>
        </p:spPr>
        <p:txBody>
          <a:bodyPr wrap="none" rtlCol="0">
            <a:spAutoFit/>
          </a:bodyPr>
          <a:lstStyle/>
          <a:p>
            <a:r>
              <a:rPr lang="en-AU" b="1" dirty="0"/>
              <a:t>Publish</a:t>
            </a:r>
            <a:endParaRPr lang="en-GB" b="1" dirty="0"/>
          </a:p>
        </p:txBody>
      </p:sp>
      <p:sp>
        <p:nvSpPr>
          <p:cNvPr id="66" name="TextBox 65">
            <a:extLst>
              <a:ext uri="{FF2B5EF4-FFF2-40B4-BE49-F238E27FC236}">
                <a16:creationId xmlns:a16="http://schemas.microsoft.com/office/drawing/2014/main" id="{36BAA381-7B86-407D-BF9F-A3B8EB1C5DF4}"/>
              </a:ext>
            </a:extLst>
          </p:cNvPr>
          <p:cNvSpPr txBox="1"/>
          <p:nvPr/>
        </p:nvSpPr>
        <p:spPr>
          <a:xfrm>
            <a:off x="5847309" y="2048574"/>
            <a:ext cx="979755" cy="369332"/>
          </a:xfrm>
          <a:prstGeom prst="rect">
            <a:avLst/>
          </a:prstGeom>
          <a:noFill/>
        </p:spPr>
        <p:txBody>
          <a:bodyPr wrap="none" rtlCol="0">
            <a:spAutoFit/>
          </a:bodyPr>
          <a:lstStyle/>
          <a:p>
            <a:r>
              <a:rPr lang="en-AU" b="1" dirty="0"/>
              <a:t>Branch</a:t>
            </a:r>
            <a:endParaRPr lang="en-GB" b="1" dirty="0"/>
          </a:p>
        </p:txBody>
      </p:sp>
      <p:sp>
        <p:nvSpPr>
          <p:cNvPr id="67" name="TextBox 66">
            <a:extLst>
              <a:ext uri="{FF2B5EF4-FFF2-40B4-BE49-F238E27FC236}">
                <a16:creationId xmlns:a16="http://schemas.microsoft.com/office/drawing/2014/main" id="{3CD623CA-3082-43A2-9E6D-67AAEABA88E3}"/>
              </a:ext>
            </a:extLst>
          </p:cNvPr>
          <p:cNvSpPr txBox="1"/>
          <p:nvPr/>
        </p:nvSpPr>
        <p:spPr>
          <a:xfrm rot="1902497">
            <a:off x="2249859" y="2802149"/>
            <a:ext cx="1377300" cy="646331"/>
          </a:xfrm>
          <a:prstGeom prst="rect">
            <a:avLst/>
          </a:prstGeom>
          <a:noFill/>
        </p:spPr>
        <p:txBody>
          <a:bodyPr wrap="none" rtlCol="0">
            <a:spAutoFit/>
          </a:bodyPr>
          <a:lstStyle/>
          <a:p>
            <a:pPr algn="ctr"/>
            <a:r>
              <a:rPr lang="en-AU" dirty="0"/>
              <a:t>Push &amp; Pull</a:t>
            </a:r>
          </a:p>
          <a:p>
            <a:pPr algn="ctr"/>
            <a:r>
              <a:rPr lang="en-AU" dirty="0"/>
              <a:t>(</a:t>
            </a:r>
            <a:r>
              <a:rPr lang="en-AU" dirty="0" err="1"/>
              <a:t>inc.</a:t>
            </a:r>
            <a:r>
              <a:rPr lang="en-AU" dirty="0"/>
              <a:t> DB)</a:t>
            </a:r>
            <a:endParaRPr lang="en-GB"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505</TotalTime>
  <Words>272</Words>
  <Application>Microsoft Office PowerPoint</Application>
  <PresentationFormat>Widescreen</PresentationFormat>
  <Paragraphs>75</Paragraphs>
  <Slides>13</Slides>
  <Notes>7</Notes>
  <HiddenSlides>2</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Calibri</vt:lpstr>
      <vt:lpstr>Calibri Light</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Yvan Burrie</dc:creator>
  <dc:description/>
  <cp:lastModifiedBy>Yvan Burrie</cp:lastModifiedBy>
  <cp:revision>34</cp:revision>
  <dcterms:created xsi:type="dcterms:W3CDTF">2019-05-21T09:36:16Z</dcterms:created>
  <dcterms:modified xsi:type="dcterms:W3CDTF">2019-05-28T03:55:49Z</dcterms:modified>
  <dc:language>en-AU</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1</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7</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14</vt:i4>
  </property>
</Properties>
</file>