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A7DF-E4AD-4BB1-A189-DD737095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5CCA-9C57-4497-BB9E-9B156F1E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54CC-A181-44A7-9CD0-44412E89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FC63-1F55-4958-AF63-ACF77019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914D-B5CF-44EA-B3A1-367C42B6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91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35FE-CC27-46F8-84E1-9C6DF3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FFF6B-1A09-4C09-9E24-C68D3A0A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1615-BD8B-41A8-9BBD-04C9E155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8C12-4C59-4C5A-816F-402DF1E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372B-BC01-477A-B510-F0C2E946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45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31171-31E0-4CB0-8720-AF772AEB0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01FE-AAB7-4321-A3D5-0255A339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CBFB-A20B-4178-AA50-0BAF247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36C-613F-4D73-BF65-290DFA6F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962C-CA3A-405E-90BB-05F79937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7250-14D9-4F1C-9A21-B7FB6B56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EB7-F3B9-4089-90F8-7E899ED8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F5F8-BD09-4BA8-88A4-6BAE299F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D5F3-C842-4638-9431-C3B6388B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70B3-5192-474E-98F4-B17DB32D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4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488B-EB41-4189-9EE1-F352A237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6A97-BA44-45EC-BA4A-CCEB2F54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F5A7-C713-41C7-A911-7742FB3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F40F-5891-4381-AD74-5752CDB2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18CC-D1B5-4095-9219-F6EAA715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1B5F-E102-4786-A0DD-75C94B7A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ADD3-A990-4578-9028-647EE44E5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E8D4C-7F4C-452C-B09E-3477324E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DC9C-3B7D-4F69-B40B-1D66E02B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7CB5-17CD-4E55-8DDA-E4CF3D11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D162-D0B1-4F8C-A116-46E921E1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9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2C7-8B44-4B7A-B1B7-E7A839FA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4EAC-B6B2-4CB7-8CE1-679540E6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BD8D-C4DC-4C3A-85AF-0F3BD6A7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36EB5-7356-42CD-8589-94433E7E6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A1B1-11ED-4450-B1D5-BE6E4C054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0218C-0DF1-4D2D-B806-2E5FEA90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09EA-89BE-4D9B-99A4-B4ECC32E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A9AE6-50A2-407B-853A-EF2BFEBF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28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379E-A3DC-4739-97AC-E6A9E98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775BC-76F6-4289-BD15-6177D5FE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276C-FC11-4B15-8A9F-E2629F12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93479-EB56-4F58-9F29-49703DD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3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D0B78-603B-47C0-9430-E342D61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5D0E6-9187-4BC0-BFBD-432C7C8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DC02-A189-4D51-8744-EE8D438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79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634F-6579-412F-A8B5-A9C46E0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A505-4534-4069-B636-C540EE8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4AD34-BF42-4368-8FAD-EB76AC1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33E4-F3E6-4D48-995F-981D43AB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E540-68ED-4C0F-9290-BD86F05F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9CF4-E3F4-4D3E-8B1A-8297578C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33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6695-FB94-40E6-B035-E3F2088C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025EE-BA8D-4900-BC51-43897747A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2639-4C73-4104-8095-11F669E6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A698-9218-4BD4-85AF-962CC68A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1DE9-AB11-42F9-AEDC-B0A67826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263A-5410-43A3-8A38-EA459823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62619-09A7-4A6E-8A7F-47EB9864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3F6F-708D-48B3-A111-05639C3D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1C00-FE1D-4AAB-BE96-CDF3CD77B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1B06-0B96-4B0D-878B-16D7A0BCC95B}" type="datetimeFigureOut">
              <a:rPr lang="en-AU" smtClean="0"/>
              <a:t>30/04/2019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46B4-8353-4F93-9FD8-6F4BF220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AFBF1-3285-4B9C-84A7-994F9CF6E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01E5-08FC-4837-B1B5-25D06580D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5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F2776C-F136-4C3D-89D5-9AB6CB8D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373898"/>
            <a:ext cx="6949440" cy="1972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7AE5E-49BC-4AB0-B0EB-59399BF1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2" y="2323534"/>
            <a:ext cx="9413966" cy="4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41BDEA-11E6-49B4-9E97-B3923DAF0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6" y="433251"/>
            <a:ext cx="4069399" cy="406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E87B9-60DE-4EF3-93D4-CA27201E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51" y="606733"/>
            <a:ext cx="3955775" cy="39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BCAC95-CDA0-4086-87CC-507347E3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420948"/>
            <a:ext cx="3490605" cy="3873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F9E08-D661-47A9-BB97-3F1E315E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230" y="420948"/>
            <a:ext cx="2184898" cy="1270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BFD5F-F19D-4AC3-A18C-F56F5EEDC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30" y="2357718"/>
            <a:ext cx="4146941" cy="3447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3E8E32-90C5-4719-8AA7-162AA9510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71" y="905691"/>
            <a:ext cx="3078752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6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DBF2B1-375D-44A3-B845-73DC0CF16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54" y="1452154"/>
            <a:ext cx="3791872" cy="3791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A79B2-7B51-470F-8284-E369D6CD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7" y="3247190"/>
            <a:ext cx="2577435" cy="331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91D0C-D4D6-487B-B4A0-A140314B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685" y="492640"/>
            <a:ext cx="3501309" cy="6208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2DD8C-8635-4E77-8BFF-C1216B02E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02" y="492640"/>
            <a:ext cx="2223006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Yvan Burrie</dc:creator>
  <cp:lastModifiedBy>Yvan Burrie</cp:lastModifiedBy>
  <cp:revision>5</cp:revision>
  <dcterms:created xsi:type="dcterms:W3CDTF">2019-04-30T09:11:16Z</dcterms:created>
  <dcterms:modified xsi:type="dcterms:W3CDTF">2019-04-30T10:27:51Z</dcterms:modified>
</cp:coreProperties>
</file>