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59" r:id="rId6"/>
    <p:sldId id="277" r:id="rId7"/>
    <p:sldId id="260" r:id="rId8"/>
    <p:sldId id="266" r:id="rId9"/>
    <p:sldId id="269" r:id="rId10"/>
    <p:sldId id="262" r:id="rId11"/>
    <p:sldId id="278" r:id="rId12"/>
    <p:sldId id="276" r:id="rId13"/>
    <p:sldId id="270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61"/>
    <p:restoredTop sz="94662"/>
  </p:normalViewPr>
  <p:slideViewPr>
    <p:cSldViewPr snapToGrid="0" snapToObjects="1">
      <p:cViewPr varScale="1">
        <p:scale>
          <a:sx n="204" d="100"/>
          <a:sy n="204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05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860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62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1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80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97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2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2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61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8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31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06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4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2602384" y="2572001"/>
            <a:ext cx="4678288" cy="56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602384" y="3147814"/>
            <a:ext cx="468052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2" descr="S:\F15015_Copernicus\3_Work\330_Work-in-process\SC4_BackgroundMat\PPT\item Copernicus\Icon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2536" y="1200704"/>
            <a:ext cx="3240360" cy="271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680600"/>
            <a:ext cx="769228" cy="28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 descr="S:\F15015_Copernicus\3_Work\330_Work-in-process\SC4_BackgroundMat\PPT\item Copernicus\logo-ce-horizontal-en-negatif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36" y="4650008"/>
            <a:ext cx="1145581" cy="30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5">
            <a:alphaModFix/>
          </a:blip>
          <a:srcRect t="-217"/>
          <a:stretch/>
        </p:blipFill>
        <p:spPr>
          <a:xfrm>
            <a:off x="7291387" y="-11268"/>
            <a:ext cx="1852613" cy="51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/>
          <p:nvPr/>
        </p:nvSpPr>
        <p:spPr>
          <a:xfrm>
            <a:off x="621854" y="353642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800" y="4811834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33" name="Google Shape;33;p3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3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"/>
          </p:nvPr>
        </p:nvSpPr>
        <p:spPr>
          <a:xfrm>
            <a:off x="1387047" y="699542"/>
            <a:ext cx="7299753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42" name="Google Shape;42;p3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3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Google Shape;44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42975" y="699542"/>
            <a:ext cx="7743826" cy="38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457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124200" y="49287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6553200" y="49287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52" name="Google Shape;52;p4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4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590872" y="699542"/>
            <a:ext cx="4038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4781872" y="699542"/>
            <a:ext cx="4038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63" name="Google Shape;63;p5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5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00154" y="6275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899592" y="1203598"/>
            <a:ext cx="4040188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3"/>
          </p:nvPr>
        </p:nvSpPr>
        <p:spPr>
          <a:xfrm>
            <a:off x="5087980" y="6275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4"/>
          </p:nvPr>
        </p:nvSpPr>
        <p:spPr>
          <a:xfrm>
            <a:off x="5087418" y="1203598"/>
            <a:ext cx="4041775" cy="3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76" name="Google Shape;76;p6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6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81" name="Google Shape;81;p7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7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7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89" name="Google Shape;89;p7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Google Shape;90;p7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8"/>
          <p:cNvGrpSpPr/>
          <p:nvPr/>
        </p:nvGrpSpPr>
        <p:grpSpPr>
          <a:xfrm>
            <a:off x="0" y="-8194"/>
            <a:ext cx="2323579" cy="5195022"/>
            <a:chOff x="-2988840" y="-681190"/>
            <a:chExt cx="2323579" cy="5195022"/>
          </a:xfrm>
        </p:grpSpPr>
        <p:pic>
          <p:nvPicPr>
            <p:cNvPr id="94" name="Google Shape;94;p8" descr="S:\F15015_Copernicus\3_Work\330_Work-in-process\SC4_BackgroundMat\Visual_ID\Photos\Climate_change_ThinkstockPhotos-147656737.jpg"/>
            <p:cNvPicPr preferRelativeResize="0"/>
            <p:nvPr/>
          </p:nvPicPr>
          <p:blipFill rotWithShape="1">
            <a:blip r:embed="rId2">
              <a:alphaModFix/>
            </a:blip>
            <a:srcRect b="-68"/>
            <a:stretch/>
          </p:blipFill>
          <p:spPr>
            <a:xfrm>
              <a:off x="-2988840" y="-668610"/>
              <a:ext cx="2323578" cy="5181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8"/>
            <p:cNvSpPr/>
            <p:nvPr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rgbClr val="97B4E4">
                    <a:alpha val="0"/>
                  </a:srgbClr>
                </a:gs>
                <a:gs pos="64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lt1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8789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996754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878905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107504" y="20834"/>
            <a:ext cx="878633" cy="4929617"/>
            <a:chOff x="164975" y="20834"/>
            <a:chExt cx="878633" cy="4929617"/>
          </a:xfrm>
        </p:grpSpPr>
        <p:cxnSp>
          <p:nvCxnSpPr>
            <p:cNvPr id="104" name="Google Shape;104;p8"/>
            <p:cNvCxnSpPr/>
            <p:nvPr/>
          </p:nvCxnSpPr>
          <p:spPr>
            <a:xfrm>
              <a:off x="503610" y="1062019"/>
              <a:ext cx="0" cy="3888432"/>
            </a:xfrm>
            <a:prstGeom prst="straightConnector1">
              <a:avLst/>
            </a:prstGeom>
            <a:noFill/>
            <a:ln w="31750" cap="flat" cmpd="sng">
              <a:solidFill>
                <a:srgbClr val="941333">
                  <a:alpha val="80784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8"/>
            <p:cNvSpPr txBox="1"/>
            <p:nvPr/>
          </p:nvSpPr>
          <p:spPr>
            <a:xfrm>
              <a:off x="164975" y="614834"/>
              <a:ext cx="8786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Climate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941333"/>
                  </a:solidFill>
                  <a:latin typeface="Calibri"/>
                  <a:ea typeface="Calibri"/>
                  <a:cs typeface="Calibri"/>
                  <a:sym typeface="Calibri"/>
                </a:rPr>
                <a:t>Change</a:t>
              </a:r>
              <a:endParaRPr sz="1100" b="0">
                <a:solidFill>
                  <a:srgbClr val="941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Google Shape;10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93317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93317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37247" y="4610263"/>
            <a:ext cx="2037896" cy="40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940152" y="4610776"/>
            <a:ext cx="901141" cy="409245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04051" y="4746177"/>
            <a:ext cx="823500" cy="14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twitcher.readthedocs.io/en/latest/_images/twitcher-overview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geospatial/wps-rest-bin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2341179" y="3147827"/>
            <a:ext cx="4941796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WP4</a:t>
            </a:r>
            <a:r>
              <a:rPr lang="en-US" dirty="0"/>
              <a:t>: Compute Node Software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eport (Stephan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Kindermann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Carsten Ehbrecht)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CP4CDS </a:t>
            </a:r>
            <a:r>
              <a:rPr lang="en-US" dirty="0"/>
              <a:t>Workshop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5 </a:t>
            </a:r>
            <a:r>
              <a:rPr lang="en-US" dirty="0"/>
              <a:t>Dec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Future: </a:t>
            </a:r>
            <a:r>
              <a:rPr lang="en-US" dirty="0" err="1"/>
              <a:t>Subsetting</a:t>
            </a:r>
            <a:r>
              <a:rPr lang="en-US" dirty="0"/>
              <a:t>/</a:t>
            </a:r>
            <a:r>
              <a:rPr lang="en-US" dirty="0" err="1"/>
              <a:t>Regridding</a:t>
            </a:r>
            <a:r>
              <a:rPr lang="en-US" dirty="0"/>
              <a:t> Toolbox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496493" y="765544"/>
            <a:ext cx="2647507" cy="403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Develop a new toolbox for </a:t>
            </a:r>
            <a:r>
              <a:rPr lang="en-US" sz="1800" dirty="0" err="1"/>
              <a:t>subsetting</a:t>
            </a:r>
            <a:r>
              <a:rPr lang="en-US" sz="1800" dirty="0"/>
              <a:t> and </a:t>
            </a:r>
            <a:r>
              <a:rPr lang="en-US" sz="1800" dirty="0" err="1"/>
              <a:t>regridding</a:t>
            </a:r>
            <a:r>
              <a:rPr lang="en-US" sz="1800" dirty="0"/>
              <a:t>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Capable of handling diversity in CMIP5/CMIP6/CORDEX climate model data.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Provided as Web Processing Service to the Copernicus Climate Data Store.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BDD2B-D2BC-B143-8190-D5B93D7E4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2" t="45801" r="33856" b="19900"/>
          <a:stretch/>
        </p:blipFill>
        <p:spPr>
          <a:xfrm>
            <a:off x="686951" y="765544"/>
            <a:ext cx="5720750" cy="3593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51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39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</a:t>
            </a:r>
            <a:r>
              <a:rPr lang="en-US" dirty="0" err="1"/>
              <a:t>PyWPS</a:t>
            </a:r>
            <a:r>
              <a:rPr lang="en-US" dirty="0"/>
              <a:t> installation for Development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070974" y="2849671"/>
            <a:ext cx="7299753" cy="14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 err="1"/>
              <a:t>PyWPS</a:t>
            </a:r>
            <a:r>
              <a:rPr lang="en-US" sz="1800" dirty="0"/>
              <a:t> project can be installed as normal Python package.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Library dependencies are managed by a </a:t>
            </a:r>
            <a:r>
              <a:rPr lang="en-US" sz="1800" dirty="0" err="1"/>
              <a:t>Conda</a:t>
            </a:r>
            <a:r>
              <a:rPr lang="en-US" sz="1800" dirty="0"/>
              <a:t>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No additional installation steps to start service (using </a:t>
            </a:r>
            <a:r>
              <a:rPr lang="en-US" sz="1800" dirty="0" err="1"/>
              <a:t>Werkzeug</a:t>
            </a:r>
            <a:r>
              <a:rPr lang="en-US" sz="1800" dirty="0"/>
              <a:t> library).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This installation is recommend for development and demo.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06F2-7FDA-5F46-B956-54FE8540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643172"/>
            <a:ext cx="3679459" cy="1545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B1DFC-E205-7343-8EF0-1EB22FAC3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50" y="718862"/>
            <a:ext cx="4082702" cy="1119606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C8F1F70-2035-494D-943B-B4E85330C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78" y="1969629"/>
            <a:ext cx="948846" cy="9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4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Usage: C4CDS WPS 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67704" y="3838352"/>
            <a:ext cx="7106715" cy="96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r>
              <a:rPr lang="en-US" sz="1800" dirty="0"/>
              <a:t>A demonstrator WPS for </a:t>
            </a:r>
            <a:r>
              <a:rPr lang="en-US" sz="1800" dirty="0" err="1"/>
              <a:t>subsetting</a:t>
            </a:r>
            <a:r>
              <a:rPr lang="en-US" sz="1800" dirty="0"/>
              <a:t> and </a:t>
            </a:r>
            <a:r>
              <a:rPr lang="en-US" sz="1800" dirty="0" err="1"/>
              <a:t>regridding</a:t>
            </a:r>
            <a:r>
              <a:rPr lang="en-US" sz="1800" dirty="0"/>
              <a:t> for CMIP5 and CORDEX climate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6A156-FEE9-D149-B484-50335FFA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60" y="637953"/>
            <a:ext cx="605083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Usage: MAGIC WPS (by LOT 2) 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533787" y="1318437"/>
            <a:ext cx="2349795" cy="316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Diagnostics based on </a:t>
            </a:r>
            <a:r>
              <a:rPr lang="en-US" sz="1800" dirty="0" err="1"/>
              <a:t>ESMValTool</a:t>
            </a:r>
            <a:endParaRPr lang="en-US" sz="1800" dirty="0"/>
          </a:p>
        </p:txBody>
      </p:sp>
      <p:pic>
        <p:nvPicPr>
          <p:cNvPr id="2050" name="Picture 2" descr="_images/portal-screenshot.png">
            <a:extLst>
              <a:ext uri="{FF2B5EF4-FFF2-40B4-BE49-F238E27FC236}">
                <a16:creationId xmlns:a16="http://schemas.microsoft.com/office/drawing/2014/main" id="{67EB7F95-AAA0-6748-94AA-B238127A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4" y="623479"/>
            <a:ext cx="5666083" cy="38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1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Usage: Finch WPS 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24311" y="3972737"/>
            <a:ext cx="7000389" cy="10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WPS for Climate Indices.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Using </a:t>
            </a:r>
            <a:r>
              <a:rPr lang="en-US" sz="1800" dirty="0" err="1"/>
              <a:t>xarray</a:t>
            </a:r>
            <a:r>
              <a:rPr lang="en-US" sz="1800" dirty="0"/>
              <a:t> and </a:t>
            </a:r>
            <a:r>
              <a:rPr lang="en-US" sz="1800" dirty="0" err="1"/>
              <a:t>dask</a:t>
            </a:r>
            <a:r>
              <a:rPr lang="en-US" sz="1800" dirty="0"/>
              <a:t>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Called by WPS clients, like a portal or </a:t>
            </a:r>
            <a:r>
              <a:rPr lang="en-US" sz="1800" dirty="0" err="1"/>
              <a:t>Jupyter</a:t>
            </a:r>
            <a:r>
              <a:rPr lang="en-US" sz="1800" dirty="0"/>
              <a:t> notebook.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Developed by Ouranos, Canada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915B9-213C-E449-BA2D-A1C54BEA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3" y="588562"/>
            <a:ext cx="4156773" cy="1971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CF0CE2-3FF1-8241-8ABC-4E084D7F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29" y="1701578"/>
            <a:ext cx="4513200" cy="22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5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CP4CDS compute node used by Climate Data Store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474511" y="3832528"/>
            <a:ext cx="7299753" cy="9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Compute Node provides Web Processing Service interface to processing backend on climate model data (CMIP5, CORDEX, …)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Possible processing backends: MAGIC Toolbox by Lot2, </a:t>
            </a:r>
            <a:r>
              <a:rPr lang="en-US" sz="1800" dirty="0" err="1"/>
              <a:t>Subsetting</a:t>
            </a:r>
            <a:r>
              <a:rPr lang="en-US" sz="1800" dirty="0"/>
              <a:t>/</a:t>
            </a:r>
            <a:r>
              <a:rPr lang="en-US" sz="1800" dirty="0" err="1"/>
              <a:t>Regridding</a:t>
            </a:r>
            <a:r>
              <a:rPr lang="en-US" sz="1800" dirty="0"/>
              <a:t>, etc.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67A7-85C9-2A45-BAF4-C887C2BC05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15" y="665370"/>
            <a:ext cx="36830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</a:t>
            </a:r>
            <a:r>
              <a:rPr lang="en-US" dirty="0" err="1"/>
              <a:t>Cookiecutter</a:t>
            </a:r>
            <a:r>
              <a:rPr lang="en-US" dirty="0"/>
              <a:t> Template for </a:t>
            </a:r>
            <a:r>
              <a:rPr lang="en-US" dirty="0" err="1"/>
              <a:t>PyWPS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183709" y="3212926"/>
            <a:ext cx="7299753" cy="14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A </a:t>
            </a:r>
            <a:r>
              <a:rPr lang="en-US" sz="1800" dirty="0" err="1"/>
              <a:t>cookiecutter</a:t>
            </a:r>
            <a:r>
              <a:rPr lang="en-US" sz="1800" dirty="0"/>
              <a:t> template to generate a new </a:t>
            </a:r>
            <a:r>
              <a:rPr lang="en-US" sz="1800" dirty="0" err="1"/>
              <a:t>PyWPS</a:t>
            </a:r>
            <a:r>
              <a:rPr lang="en-US" sz="1800" dirty="0"/>
              <a:t> project with custom settings.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Generated </a:t>
            </a:r>
            <a:r>
              <a:rPr lang="en-US" sz="1800" dirty="0" err="1"/>
              <a:t>PyWPS</a:t>
            </a:r>
            <a:r>
              <a:rPr lang="en-US" sz="1800" dirty="0"/>
              <a:t> project works out of the box.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4DCF9-DD65-4D4D-9AF3-B946EFAF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789585"/>
            <a:ext cx="5372100" cy="2146300"/>
          </a:xfrm>
          <a:prstGeom prst="rect">
            <a:avLst/>
          </a:prstGeom>
        </p:spPr>
      </p:pic>
      <p:pic>
        <p:nvPicPr>
          <p:cNvPr id="2050" name="Picture 2" descr="https://pywps.org/images/pywps.png">
            <a:extLst>
              <a:ext uri="{FF2B5EF4-FFF2-40B4-BE49-F238E27FC236}">
                <a16:creationId xmlns:a16="http://schemas.microsoft.com/office/drawing/2014/main" id="{DAF28F79-9B1A-464B-9D90-1040C024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02" y="1364776"/>
            <a:ext cx="2060360" cy="10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okiecutter">
            <a:extLst>
              <a:ext uri="{FF2B5EF4-FFF2-40B4-BE49-F238E27FC236}">
                <a16:creationId xmlns:a16="http://schemas.microsoft.com/office/drawing/2014/main" id="{EBB6617A-BF3D-F741-AD03-1502B3B0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02" y="776920"/>
            <a:ext cx="2350732" cy="4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Full-Stack Deployment with Ansible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189972" y="3594970"/>
            <a:ext cx="7299753" cy="14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Full-stack deployment of </a:t>
            </a:r>
            <a:r>
              <a:rPr lang="en-US" sz="1800" dirty="0" err="1"/>
              <a:t>PyWPS</a:t>
            </a:r>
            <a:r>
              <a:rPr lang="en-US" sz="1800" dirty="0"/>
              <a:t> needs several components like Nginx, Postgres.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We have developed an Ansible playbook to run this automatically with customizations.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1473C-597B-F847-AD68-EB7F2936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60" y="895610"/>
            <a:ext cx="5146351" cy="1565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1D08B-DCD2-9A47-8DF3-BC08E6AB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07" y="692585"/>
            <a:ext cx="2504514" cy="269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998D7-AD0C-7242-BD06-2B4F74AD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683" y="2614167"/>
            <a:ext cx="627882" cy="7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</a:t>
            </a:r>
            <a:r>
              <a:rPr lang="en-US" dirty="0" err="1"/>
              <a:t>PyWPS</a:t>
            </a:r>
            <a:r>
              <a:rPr lang="en-US" dirty="0"/>
              <a:t> Scheduler Extension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474511" y="3014657"/>
            <a:ext cx="7299753" cy="1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We have developed a scheduler extension for </a:t>
            </a:r>
            <a:r>
              <a:rPr lang="en-US" sz="1800" dirty="0" err="1"/>
              <a:t>PyWPS</a:t>
            </a:r>
            <a:r>
              <a:rPr lang="en-US" sz="1800" dirty="0"/>
              <a:t>. 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This extension delegates the processing job to a scheduler (</a:t>
            </a:r>
            <a:r>
              <a:rPr lang="en-US" sz="1800" dirty="0" err="1"/>
              <a:t>Slurm</a:t>
            </a:r>
            <a:r>
              <a:rPr lang="en-US" sz="1800" dirty="0"/>
              <a:t>) on a HPC compute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A416-6158-E44C-91C7-BFCDBB3BC7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7" y="861237"/>
            <a:ext cx="7211539" cy="18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Birdy WPS Client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180367" y="3734904"/>
            <a:ext cx="7299753" cy="93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A Python library based on </a:t>
            </a:r>
            <a:r>
              <a:rPr lang="en-US" sz="1800" dirty="0" err="1"/>
              <a:t>OWSLib</a:t>
            </a:r>
            <a:r>
              <a:rPr lang="en-US" sz="1800" dirty="0"/>
              <a:t> to interact with WPS.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WPS functions calls feel like normal Python functions.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Suitable to be used in </a:t>
            </a:r>
            <a:r>
              <a:rPr lang="en-US" sz="1800" dirty="0" err="1"/>
              <a:t>Jupyter</a:t>
            </a:r>
            <a:r>
              <a:rPr lang="en-US" sz="1800" dirty="0"/>
              <a:t> notebooks.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4C4F1-01B5-BA48-BF8C-6513CD82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1538875"/>
            <a:ext cx="44704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A061B-0107-B04D-9CCF-AA5996A0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821" y="639782"/>
            <a:ext cx="3273215" cy="288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Status: </a:t>
            </a:r>
            <a:r>
              <a:rPr lang="en-US" dirty="0" err="1"/>
              <a:t>Twitcher</a:t>
            </a:r>
            <a:r>
              <a:rPr lang="en-US" dirty="0"/>
              <a:t> Security Proxy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474511" y="4005270"/>
            <a:ext cx="7299753" cy="98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 err="1"/>
              <a:t>Twitcher</a:t>
            </a:r>
            <a:r>
              <a:rPr lang="en-US" sz="1800" dirty="0"/>
              <a:t> security proxy protects the process execution of a Web Processing Service. 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The access control can both use X.509 certificates and OAuth access tokens.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597A12C-E46B-C240-8872-F9201BD9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4" y="754911"/>
            <a:ext cx="103094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2" descr="_images/twitcher-overview.png">
            <a:extLst>
              <a:ext uri="{FF2B5EF4-FFF2-40B4-BE49-F238E27FC236}">
                <a16:creationId xmlns:a16="http://schemas.microsoft.com/office/drawing/2014/main" id="{7D5F08DE-7238-3648-AC69-25803D48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34" y="754911"/>
            <a:ext cx="5792578" cy="31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5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Future: Improvements of the Compute Node Solution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474511" y="637953"/>
            <a:ext cx="7299753" cy="416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The </a:t>
            </a:r>
            <a:r>
              <a:rPr lang="en-US" sz="1800" dirty="0" err="1"/>
              <a:t>cookiecutter</a:t>
            </a:r>
            <a:r>
              <a:rPr lang="en-US" sz="1800" dirty="0"/>
              <a:t> template and the Ansible playbook need to be adapted to project needs. We need a separate Ansible playbook for </a:t>
            </a:r>
            <a:r>
              <a:rPr lang="en-US" sz="1800" dirty="0" err="1"/>
              <a:t>Twitcher</a:t>
            </a:r>
            <a:r>
              <a:rPr lang="en-US" sz="1800" dirty="0"/>
              <a:t> security proxy. We need Ansible support for automatic </a:t>
            </a:r>
            <a:r>
              <a:rPr lang="en-US" sz="1800" dirty="0" err="1"/>
              <a:t>Slurm</a:t>
            </a:r>
            <a:r>
              <a:rPr lang="en-US" sz="1800" dirty="0"/>
              <a:t> cluster set-up.</a:t>
            </a:r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Docker based deployment needs to be improved to support Kubernetes.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endParaRPr lang="en-US" sz="1800" dirty="0"/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The Birdy client and </a:t>
            </a:r>
            <a:r>
              <a:rPr lang="en-US" sz="1800" dirty="0" err="1"/>
              <a:t>OWSLib</a:t>
            </a:r>
            <a:r>
              <a:rPr lang="en-US" sz="1800" dirty="0"/>
              <a:t> need to be adapted to the latest WPS developments (WPS rest-based, …).	Need to full-fill CDS requirements.</a:t>
            </a:r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The ESGF team is in the process of establishing a security solution based on OAuth for user authentication and service access using </a:t>
            </a:r>
            <a:r>
              <a:rPr lang="en-US" sz="1800" dirty="0" err="1"/>
              <a:t>Keycloak</a:t>
            </a:r>
            <a:r>
              <a:rPr lang="en-US" sz="1800" dirty="0"/>
              <a:t>. The </a:t>
            </a:r>
            <a:r>
              <a:rPr lang="en-US" sz="1800" dirty="0" err="1"/>
              <a:t>Twitcher</a:t>
            </a:r>
            <a:r>
              <a:rPr lang="en-US" sz="1800" dirty="0"/>
              <a:t> security proxy will be extended to work with OAuth tokens created by an external service like </a:t>
            </a:r>
            <a:r>
              <a:rPr lang="en-US" sz="1800" dirty="0" err="1"/>
              <a:t>Keycloak</a:t>
            </a:r>
            <a:r>
              <a:rPr lang="en-US" sz="1800" dirty="0"/>
              <a:t>.</a:t>
            </a:r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</p:txBody>
      </p:sp>
      <p:pic>
        <p:nvPicPr>
          <p:cNvPr id="1026" name="Picture 2" descr="Keycloak">
            <a:extLst>
              <a:ext uri="{FF2B5EF4-FFF2-40B4-BE49-F238E27FC236}">
                <a16:creationId xmlns:a16="http://schemas.microsoft.com/office/drawing/2014/main" id="{1693825E-A5EF-5346-8EDB-7C13A5FD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60" y="4192321"/>
            <a:ext cx="1671817" cy="37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FA333-2523-FA48-A59D-A79CD1F8B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20" y="1502200"/>
            <a:ext cx="435143" cy="535770"/>
          </a:xfrm>
          <a:prstGeom prst="rect">
            <a:avLst/>
          </a:prstGeom>
        </p:spPr>
      </p:pic>
      <p:pic>
        <p:nvPicPr>
          <p:cNvPr id="1028" name="Picture 4" descr="Cookiecutter">
            <a:extLst>
              <a:ext uri="{FF2B5EF4-FFF2-40B4-BE49-F238E27FC236}">
                <a16:creationId xmlns:a16="http://schemas.microsoft.com/office/drawing/2014/main" id="{05671FDC-98EC-7442-B947-17CFCF6C3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73" y="1547152"/>
            <a:ext cx="1756296" cy="33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2699F-B93F-BB44-BFFD-9C273F82F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71" y="2310265"/>
            <a:ext cx="603685" cy="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67704" y="235007"/>
            <a:ext cx="7819096" cy="277539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dirty="0"/>
              <a:t>Future: </a:t>
            </a:r>
            <a:r>
              <a:rPr lang="en-US" dirty="0" err="1"/>
              <a:t>PyWPS</a:t>
            </a:r>
            <a:r>
              <a:rPr lang="en-US" dirty="0"/>
              <a:t> development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179577" y="832981"/>
            <a:ext cx="4742121" cy="134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Bug-fixes, stability.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Improved job queue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Improving scheduler extension (direct </a:t>
            </a:r>
            <a:r>
              <a:rPr lang="en-US" sz="1800" dirty="0" err="1"/>
              <a:t>Slurm</a:t>
            </a:r>
            <a:r>
              <a:rPr lang="en-US" sz="1800" dirty="0"/>
              <a:t> connector).</a:t>
            </a:r>
          </a:p>
          <a:p>
            <a:pPr marL="288925" indent="-285750">
              <a:lnSpc>
                <a:spcPct val="8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Support upcoming rest based WPS interface using </a:t>
            </a:r>
            <a:r>
              <a:rPr lang="en-US" sz="1800" dirty="0" err="1"/>
              <a:t>OpenAPI</a:t>
            </a:r>
            <a:r>
              <a:rPr lang="en-US" sz="1800" dirty="0"/>
              <a:t>.</a:t>
            </a:r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  <a:p>
            <a:pPr marL="3175" indent="0">
              <a:lnSpc>
                <a:spcPct val="80000"/>
              </a:lnSpc>
              <a:spcBef>
                <a:spcPts val="0"/>
              </a:spcBef>
              <a:buSzPts val="1800"/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78F9E-A4E7-074E-ABF0-5221074E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5" y="637953"/>
            <a:ext cx="3140770" cy="4150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9D3060-AF21-0142-8F5D-834887D92FB4}"/>
              </a:ext>
            </a:extLst>
          </p:cNvPr>
          <p:cNvSpPr txBox="1"/>
          <p:nvPr/>
        </p:nvSpPr>
        <p:spPr>
          <a:xfrm>
            <a:off x="4414477" y="2874957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https://github.com/opengeospatial/wps-rest-binding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4851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480</Words>
  <Application>Microsoft Macintosh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Climate Change</vt:lpstr>
      <vt:lpstr>PowerPoint Presentation</vt:lpstr>
      <vt:lpstr>Status: CP4CDS compute node used by Climate Data Store</vt:lpstr>
      <vt:lpstr>Status: Cookiecutter Template for PyWPS</vt:lpstr>
      <vt:lpstr>Status: Full-Stack Deployment with Ansible</vt:lpstr>
      <vt:lpstr>Status: PyWPS Scheduler Extension</vt:lpstr>
      <vt:lpstr>Status: Birdy WPS Client</vt:lpstr>
      <vt:lpstr>Status: Twitcher Security Proxy</vt:lpstr>
      <vt:lpstr>Future: Improvements of the Compute Node Solution</vt:lpstr>
      <vt:lpstr>Future: PyWPS development</vt:lpstr>
      <vt:lpstr>Future: Subsetting/Regridding Toolbox</vt:lpstr>
      <vt:lpstr>PowerPoint Presentation</vt:lpstr>
      <vt:lpstr>Status: PyWPS installation for Development</vt:lpstr>
      <vt:lpstr>Usage: C4CDS WPS </vt:lpstr>
      <vt:lpstr>Usage: MAGIC WPS (by LOT 2) </vt:lpstr>
      <vt:lpstr>Usage: Finch WPS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Carsten Ehbrecht</cp:lastModifiedBy>
  <cp:revision>173</cp:revision>
  <dcterms:modified xsi:type="dcterms:W3CDTF">2019-12-04T16:20:04Z</dcterms:modified>
</cp:coreProperties>
</file>