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3"/>
  </p:handoutMasterIdLst>
  <p:sldIdLst>
    <p:sldId id="305" r:id="rId3"/>
    <p:sldId id="296" r:id="rId5"/>
    <p:sldId id="259" r:id="rId6"/>
    <p:sldId id="320" r:id="rId7"/>
    <p:sldId id="319" r:id="rId8"/>
    <p:sldId id="306" r:id="rId9"/>
    <p:sldId id="317" r:id="rId10"/>
    <p:sldId id="321" r:id="rId11"/>
    <p:sldId id="261" r:id="rId12"/>
    <p:sldId id="318" r:id="rId13"/>
    <p:sldId id="314" r:id="rId14"/>
    <p:sldId id="322" r:id="rId15"/>
    <p:sldId id="324" r:id="rId16"/>
    <p:sldId id="323" r:id="rId17"/>
    <p:sldId id="325" r:id="rId18"/>
    <p:sldId id="313" r:id="rId19"/>
    <p:sldId id="326" r:id="rId20"/>
    <p:sldId id="310" r:id="rId21"/>
    <p:sldId id="316" r:id="rId22"/>
  </p:sldIdLst>
  <p:sldSz cx="12192000" cy="6858000"/>
  <p:notesSz cx="6858000" cy="9144000"/>
  <p:custDataLst>
    <p:tags r:id="rId31"/>
  </p:custDataLst>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879" autoAdjust="0"/>
  </p:normalViewPr>
  <p:slideViewPr>
    <p:cSldViewPr snapToGrid="0">
      <p:cViewPr varScale="1">
        <p:scale>
          <a:sx n="94" d="100"/>
          <a:sy n="94" d="100"/>
        </p:scale>
        <p:origin x="75" y="4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4.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79A58FD6-9F9D-472F-BAC5-DC79AF0F874E}" type="datetime1">
              <a:rPr lang="zh-CN" altLang="en-US" smtClean="0"/>
            </a:fld>
            <a:endParaRPr lang="zh-CN"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17369B77-94AB-0344-9EBF-9DB9EE8D3ABC}" type="slidenum">
              <a:rPr lang="zh-CN" smtClean="0"/>
            </a:fld>
            <a:endParaRPr lang="zh-CN"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8D0F44F8-7870-48E0-8D1F-45263C5C7300}" type="datetime1">
              <a:rPr lang="zh-CN" altLang="en-US" smtClean="0"/>
            </a:fld>
            <a:endParaRPr lang="zh-CN"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t>单击此处编辑母版文本样式</a:t>
            </a:r>
            <a:endParaRPr lang="zh-CN"/>
          </a:p>
          <a:p>
            <a:pPr lvl="1" rtl="0"/>
            <a:r>
              <a:rPr lang="zh-CN"/>
              <a:t>第二级</a:t>
            </a:r>
            <a:endParaRPr lang="zh-CN"/>
          </a:p>
          <a:p>
            <a:pPr lvl="2" rtl="0"/>
            <a:r>
              <a:rPr lang="zh-CN"/>
              <a:t>第三级</a:t>
            </a:r>
            <a:endParaRPr lang="zh-CN"/>
          </a:p>
          <a:p>
            <a:pPr lvl="3" rtl="0"/>
            <a:r>
              <a:rPr lang="zh-CN"/>
              <a:t>第四级</a:t>
            </a:r>
            <a:endParaRPr lang="zh-CN"/>
          </a:p>
          <a:p>
            <a:pPr lvl="4" rtl="0"/>
            <a:r>
              <a:rPr lang="zh-CN"/>
              <a:t>第五级</a:t>
            </a:r>
            <a:endParaRPr lang="zh-CN"/>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0775476F-A808-1F46-A368-07984F6DA22E}" type="slidenum">
              <a:rPr lang="zh-CN" smtClean="0"/>
            </a:fld>
            <a:endParaRPr lang="zh-CN"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ea"/>
        <a:ea typeface="+mn-ea"/>
        <a:cs typeface="+mn-cs"/>
      </a:defRPr>
    </a:lvl1pPr>
    <a:lvl2pPr marL="457200" algn="l" defTabSz="914400" rtl="0" eaLnBrk="1" latinLnBrk="0" hangingPunct="1">
      <a:defRPr lang="zh-CN" sz="1200" kern="1200">
        <a:solidFill>
          <a:schemeClr val="tx1"/>
        </a:solidFill>
        <a:latin typeface="+mn-ea"/>
        <a:ea typeface="+mn-ea"/>
        <a:cs typeface="+mn-cs"/>
      </a:defRPr>
    </a:lvl2pPr>
    <a:lvl3pPr marL="914400" algn="l" defTabSz="914400" rtl="0" eaLnBrk="1" latinLnBrk="0" hangingPunct="1">
      <a:defRPr lang="zh-CN" sz="1200" kern="1200">
        <a:solidFill>
          <a:schemeClr val="tx1"/>
        </a:solidFill>
        <a:latin typeface="+mn-ea"/>
        <a:ea typeface="+mn-ea"/>
        <a:cs typeface="+mn-cs"/>
      </a:defRPr>
    </a:lvl3pPr>
    <a:lvl4pPr marL="1371600" algn="l" defTabSz="914400" rtl="0" eaLnBrk="1" latinLnBrk="0" hangingPunct="1">
      <a:defRPr lang="zh-CN" sz="1200" kern="1200">
        <a:solidFill>
          <a:schemeClr val="tx1"/>
        </a:solidFill>
        <a:latin typeface="+mn-ea"/>
        <a:ea typeface="+mn-ea"/>
        <a:cs typeface="+mn-cs"/>
      </a:defRPr>
    </a:lvl4pPr>
    <a:lvl5pPr marL="1828800" algn="l" defTabSz="914400" rtl="0" eaLnBrk="1" latinLnBrk="0" hangingPunct="1">
      <a:defRPr lang="zh-CN" sz="1200" kern="1200">
        <a:solidFill>
          <a:schemeClr val="tx1"/>
        </a:solidFill>
        <a:latin typeface="+mn-ea"/>
        <a:ea typeface="+mn-ea"/>
        <a:cs typeface="+mn-cs"/>
      </a:defRPr>
    </a:lvl5pPr>
    <a:lvl6pPr marL="2286000" algn="l" defTabSz="914400" rtl="0" eaLnBrk="1" latinLnBrk="0" hangingPunct="1">
      <a:defRPr lang="zh-CN" sz="1200" kern="1200">
        <a:solidFill>
          <a:schemeClr val="tx1"/>
        </a:solidFill>
        <a:latin typeface="+mn-ea"/>
        <a:ea typeface="+mn-ea"/>
        <a:cs typeface="+mn-cs"/>
      </a:defRPr>
    </a:lvl6pPr>
    <a:lvl7pPr marL="2743200" algn="l" defTabSz="914400" rtl="0" eaLnBrk="1" latinLnBrk="0" hangingPunct="1">
      <a:defRPr lang="zh-CN" sz="1200" kern="1200">
        <a:solidFill>
          <a:schemeClr val="tx1"/>
        </a:solidFill>
        <a:latin typeface="+mn-ea"/>
        <a:ea typeface="+mn-ea"/>
        <a:cs typeface="+mn-cs"/>
      </a:defRPr>
    </a:lvl7pPr>
    <a:lvl8pPr marL="3200400" algn="l" defTabSz="914400" rtl="0" eaLnBrk="1" latinLnBrk="0" hangingPunct="1">
      <a:defRPr lang="zh-CN" sz="1200" kern="1200">
        <a:solidFill>
          <a:schemeClr val="tx1"/>
        </a:solidFill>
        <a:latin typeface="+mn-ea"/>
        <a:ea typeface="+mn-ea"/>
        <a:cs typeface="+mn-cs"/>
      </a:defRPr>
    </a:lvl8pPr>
    <a:lvl9pPr marL="3657600" algn="l" defTabSz="914400" rtl="0" eaLnBrk="1" latinLnBrk="0" hangingPunct="1">
      <a:defRPr lang="zh-CN"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fld>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fld>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zh-CN"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fld>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fld>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4.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2.png"/><Relationship Id="rId4" Type="http://schemas.openxmlformats.org/officeDocument/2006/relationships/image" Target="../media/image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descr="包含文字、植物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椭圆形 6"/>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cxnSp>
        <p:nvCxnSpPr>
          <p:cNvPr id="9" name="直接连接符​​(S) 8"/>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图片 10" descr="包含文字的图片&#10;&#10;说明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椭圆形 16"/>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包含陶瓷、瓷器的图片&#10;&#10;说明已自动生成"/>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图片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标题 1"/>
          <p:cNvSpPr>
            <a:spLocks noGrp="1"/>
          </p:cNvSpPr>
          <p:nvPr>
            <p:ph type="ctrTitle"/>
          </p:nvPr>
        </p:nvSpPr>
        <p:spPr>
          <a:xfrm>
            <a:off x="2749296" y="2660904"/>
            <a:ext cx="6693408" cy="1088136"/>
          </a:xfrm>
        </p:spPr>
        <p:txBody>
          <a:bodyPr rtlCol="0" anchor="b">
            <a:noAutofit/>
          </a:bodyPr>
          <a:lstStyle>
            <a:lvl1pPr algn="ctr">
              <a:defRPr lang="zh-CN" sz="4600"/>
            </a:lvl1pPr>
          </a:lstStyle>
          <a:p>
            <a:pPr rtl="0"/>
            <a:r>
              <a:rPr lang="zh-CN" altLang="en-US"/>
              <a:t>单击此处编辑母版标题样式</a:t>
            </a:r>
            <a:endParaRPr lang="zh-CN"/>
          </a:p>
        </p:txBody>
      </p:sp>
      <p:sp>
        <p:nvSpPr>
          <p:cNvPr id="3" name="副标题 2"/>
          <p:cNvSpPr>
            <a:spLocks noGrp="1"/>
          </p:cNvSpPr>
          <p:nvPr>
            <p:ph type="subTitle" idx="1"/>
          </p:nvPr>
        </p:nvSpPr>
        <p:spPr>
          <a:xfrm>
            <a:off x="4596384" y="2267712"/>
            <a:ext cx="2999232" cy="438912"/>
          </a:xfrm>
        </p:spPr>
        <p:txBody>
          <a:bodyPr rtlCol="0"/>
          <a:lstStyle>
            <a:lvl1pPr marL="0" indent="0" algn="ctr">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tx2"/>
        </a:solidFill>
        <a:effectLst/>
      </p:bgPr>
    </p:bg>
    <p:spTree>
      <p:nvGrpSpPr>
        <p:cNvPr id="1" name=""/>
        <p:cNvGrpSpPr/>
        <p:nvPr/>
      </p:nvGrpSpPr>
      <p:grpSpPr>
        <a:xfrm>
          <a:off x="0" y="0"/>
          <a:ext cx="0" cy="0"/>
          <a:chOff x="0" y="0"/>
          <a:chExt cx="0" cy="0"/>
        </a:xfrm>
      </p:grpSpPr>
      <p:sp>
        <p:nvSpPr>
          <p:cNvPr id="7" name="长方形 6"/>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9" name="图片 8" descr="包含织物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长方形 10"/>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包含花朵、植物的图片&#10;&#10;说明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标题 1"/>
          <p:cNvSpPr>
            <a:spLocks noGrp="1"/>
          </p:cNvSpPr>
          <p:nvPr>
            <p:ph type="title"/>
          </p:nvPr>
        </p:nvSpPr>
        <p:spPr>
          <a:xfrm>
            <a:off x="838200" y="484632"/>
            <a:ext cx="10515600" cy="1133856"/>
          </a:xfrm>
        </p:spPr>
        <p:txBody>
          <a:bodyPr rtlCol="0"/>
          <a:lstStyle>
            <a:lvl1pPr algn="ctr">
              <a:defRPr lang="zh-CN">
                <a:latin typeface="Microsoft YaHei UI" panose="020B0503020204020204" pitchFamily="18" charset="-122"/>
                <a:ea typeface="Microsoft YaHei UI" panose="020B0503020204020204" pitchFamily="18" charset="-122"/>
              </a:defRPr>
            </a:lvl1pPr>
          </a:lstStyle>
          <a:p>
            <a:pPr rtl="0"/>
            <a:r>
              <a:rPr lang="zh-CN" altLang="en-US"/>
              <a:t>单击此处编辑母版标题样式</a:t>
            </a:r>
            <a:endParaRPr lang="zh-CN"/>
          </a:p>
        </p:txBody>
      </p:sp>
      <p:sp>
        <p:nvSpPr>
          <p:cNvPr id="3" name="内容占位符 2"/>
          <p:cNvSpPr>
            <a:spLocks noGrp="1"/>
          </p:cNvSpPr>
          <p:nvPr>
            <p:ph idx="1"/>
          </p:nvPr>
        </p:nvSpPr>
        <p:spPr>
          <a:xfrm>
            <a:off x="838200" y="2990088"/>
            <a:ext cx="10515600" cy="3474720"/>
          </a:xfrm>
        </p:spPr>
        <p:txBody>
          <a:bodyPr rtlCol="0"/>
          <a:lstStyle>
            <a:lvl1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vl2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2pPr>
            <a:lvl3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3pPr>
            <a:lvl4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4pPr>
            <a:lvl5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14" name="页脚占位符 1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15" name="灯片编号占位符 14"/>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布局">
    <p:spTree>
      <p:nvGrpSpPr>
        <p:cNvPr id="1" name=""/>
        <p:cNvGrpSpPr/>
        <p:nvPr/>
      </p:nvGrpSpPr>
      <p:grpSpPr>
        <a:xfrm>
          <a:off x="0" y="0"/>
          <a:ext cx="0" cy="0"/>
          <a:chOff x="0" y="0"/>
          <a:chExt cx="0" cy="0"/>
        </a:xfrm>
      </p:grpSpPr>
      <p:sp>
        <p:nvSpPr>
          <p:cNvPr id="6" name="长方形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标题 1"/>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3" name="页脚占位符 2"/>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
        <p:nvSpPr>
          <p:cNvPr id="12" name="内容占位符 11"/>
          <p:cNvSpPr>
            <a:spLocks noGrp="1"/>
          </p:cNvSpPr>
          <p:nvPr>
            <p:ph sz="quarter" idx="12"/>
          </p:nvPr>
        </p:nvSpPr>
        <p:spPr>
          <a:xfrm>
            <a:off x="975360" y="2615184"/>
            <a:ext cx="10241280" cy="3319272"/>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6" name="长方形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36" name="图片 35" descr="树的特写&#10;&#10;自动生成的中等可信度的说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标题 1"/>
          <p:cNvSpPr>
            <a:spLocks noGrp="1"/>
          </p:cNvSpPr>
          <p:nvPr>
            <p:ph type="title"/>
          </p:nvPr>
        </p:nvSpPr>
        <p:spPr>
          <a:xfrm>
            <a:off x="6291072" y="978408"/>
            <a:ext cx="4974336" cy="1325880"/>
          </a:xfrm>
        </p:spPr>
        <p:txBody>
          <a:bodyPr rtlCol="0"/>
          <a:lstStyle>
            <a:defPPr>
              <a:defRPr lang="zh-CN"/>
            </a:defPPr>
          </a:lstStyle>
          <a:p>
            <a:pPr rtl="0"/>
            <a:r>
              <a:rPr lang="zh-CN" altLang="en-US"/>
              <a:t>单击此处编辑母版标题样式</a:t>
            </a:r>
            <a:endParaRPr lang="zh-CN"/>
          </a:p>
        </p:txBody>
      </p:sp>
      <p:sp>
        <p:nvSpPr>
          <p:cNvPr id="8" name="页脚占位符 7"/>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
        <p:nvSpPr>
          <p:cNvPr id="29" name="文本占位符 2"/>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30" name="内容占位符 3"/>
          <p:cNvSpPr>
            <a:spLocks noGrp="1"/>
          </p:cNvSpPr>
          <p:nvPr>
            <p:ph sz="half" idx="2"/>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lang="zh-CN" sz="1600"/>
            </a:lvl1pPr>
            <a:lvl2pPr marL="685800" indent="-228600">
              <a:buClr>
                <a:srgbClr val="73292A"/>
              </a:buClr>
              <a:buFont typeface="Arial" panose="020B0604020202020204" pitchFamily="34" charset="0"/>
              <a:buChar char="•"/>
              <a:defRPr lang="zh-CN" sz="1400"/>
            </a:lvl2pPr>
            <a:lvl3pPr marL="1143000" indent="-228600">
              <a:buClr>
                <a:srgbClr val="73292A"/>
              </a:buClr>
              <a:buFont typeface="Arial" panose="020B0604020202020204" pitchFamily="34" charset="0"/>
              <a:buChar char="•"/>
              <a:defRPr lang="zh-CN" sz="1200"/>
            </a:lvl3pPr>
            <a:lvl4pPr marL="1600200" indent="-228600">
              <a:buClr>
                <a:srgbClr val="73292A"/>
              </a:buClr>
              <a:buFont typeface="Arial" panose="020B0604020202020204" pitchFamily="34" charset="0"/>
              <a:buChar char="•"/>
              <a:defRPr lang="zh-CN" sz="1100"/>
            </a:lvl4pPr>
            <a:lvl5pPr marL="2057400" indent="-228600">
              <a:buClr>
                <a:srgbClr val="73292A"/>
              </a:buClr>
              <a:buFont typeface="Arial" panose="020B0604020202020204" pitchFamily="34" charset="0"/>
              <a:buChar char="•"/>
              <a:defRPr lang="zh-CN" sz="1100"/>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31" name="文本占位符 4"/>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32" name="内容占位符 5"/>
          <p:cNvSpPr>
            <a:spLocks noGrp="1"/>
          </p:cNvSpPr>
          <p:nvPr>
            <p:ph sz="quarter" idx="4"/>
          </p:nvPr>
        </p:nvSpPr>
        <p:spPr>
          <a:xfrm>
            <a:off x="6289612" y="4791456"/>
            <a:ext cx="5065776" cy="1408176"/>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pic>
        <p:nvPicPr>
          <p:cNvPr id="38" name="图片 37" descr="一簇花&#10;&#10;自动生成的可信度较低的说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文本占位符 33"/>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lang="zh-CN" sz="30000">
                <a:solidFill>
                  <a:schemeClr val="bg1"/>
                </a:solidFill>
                <a:latin typeface="+mj-ea"/>
                <a:ea typeface="+mj-ea"/>
              </a:defRPr>
            </a:lvl1pPr>
          </a:lstStyle>
          <a:p>
            <a:pPr lvl="0" rtl="0"/>
            <a:r>
              <a:rPr lang="zh-CN"/>
              <a:t>X</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cxnSp>
        <p:nvCxnSpPr>
          <p:cNvPr id="12" name="直接连接符​​(S) 11"/>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标题 1"/>
          <p:cNvSpPr>
            <a:spLocks noGrp="1"/>
          </p:cNvSpPr>
          <p:nvPr>
            <p:ph type="title"/>
          </p:nvPr>
        </p:nvSpPr>
        <p:spPr>
          <a:xfrm>
            <a:off x="839788" y="365125"/>
            <a:ext cx="10515600" cy="1325563"/>
          </a:xfrm>
        </p:spPr>
        <p:txBody>
          <a:bodyPr rtlCol="0"/>
          <a:lstStyle>
            <a:lvl1pPr algn="ctr">
              <a:defRPr lang="zh-CN"/>
            </a:lvl1pPr>
          </a:lstStyle>
          <a:p>
            <a:pPr rtl="0"/>
            <a:r>
              <a:rPr lang="zh-CN" altLang="en-US"/>
              <a:t>单击此处编辑母版标题样式</a:t>
            </a:r>
            <a:endParaRPr lang="zh-CN"/>
          </a:p>
        </p:txBody>
      </p:sp>
      <p:sp>
        <p:nvSpPr>
          <p:cNvPr id="3" name="文本占位符 2"/>
          <p:cNvSpPr>
            <a:spLocks noGrp="1"/>
          </p:cNvSpPr>
          <p:nvPr>
            <p:ph type="body" idx="1"/>
          </p:nvPr>
        </p:nvSpPr>
        <p:spPr>
          <a:xfrm>
            <a:off x="1124712"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lang="zh-CN" sz="1600"/>
            </a:lvl1pPr>
            <a:lvl2pPr marL="685800" indent="-228600">
              <a:buClr>
                <a:srgbClr val="73292A"/>
              </a:buClr>
              <a:buFont typeface="Arial" panose="020B0604020202020204" pitchFamily="34" charset="0"/>
              <a:buChar char="•"/>
              <a:defRPr lang="zh-CN" sz="1400"/>
            </a:lvl2pPr>
            <a:lvl3pPr marL="1143000" indent="-228600">
              <a:buClr>
                <a:srgbClr val="73292A"/>
              </a:buClr>
              <a:buFont typeface="Arial" panose="020B0604020202020204" pitchFamily="34" charset="0"/>
              <a:buChar char="•"/>
              <a:defRPr lang="zh-CN" sz="1200"/>
            </a:lvl3pPr>
            <a:lvl4pPr marL="1600200" indent="-228600">
              <a:buClr>
                <a:srgbClr val="73292A"/>
              </a:buClr>
              <a:buFont typeface="Arial" panose="020B0604020202020204" pitchFamily="34" charset="0"/>
              <a:buChar char="•"/>
              <a:defRPr lang="zh-CN" sz="1100"/>
            </a:lvl4pPr>
            <a:lvl5pPr marL="2057400" indent="-228600">
              <a:buClr>
                <a:srgbClr val="73292A"/>
              </a:buClr>
              <a:buFont typeface="Arial" panose="020B0604020202020204" pitchFamily="34" charset="0"/>
              <a:buChar char="•"/>
              <a:defRPr lang="zh-CN" sz="1100"/>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5" name="文本占位符 4"/>
          <p:cNvSpPr>
            <a:spLocks noGrp="1"/>
          </p:cNvSpPr>
          <p:nvPr>
            <p:ph type="body" sz="quarter" idx="3"/>
          </p:nvPr>
        </p:nvSpPr>
        <p:spPr>
          <a:xfrm>
            <a:off x="4498848"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4498848" y="2629116"/>
            <a:ext cx="3200400" cy="3320861"/>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8" name="页脚占位符 7"/>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
        <p:nvSpPr>
          <p:cNvPr id="15" name="文本占位符 4"/>
          <p:cNvSpPr>
            <a:spLocks noGrp="1"/>
          </p:cNvSpPr>
          <p:nvPr>
            <p:ph type="body" sz="quarter" idx="13"/>
          </p:nvPr>
        </p:nvSpPr>
        <p:spPr>
          <a:xfrm>
            <a:off x="7909560"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endParaRPr lang="zh-CN" altLang="en-US"/>
          </a:p>
        </p:txBody>
      </p:sp>
      <p:sp>
        <p:nvSpPr>
          <p:cNvPr id="16" name="内容占位符 5"/>
          <p:cNvSpPr>
            <a:spLocks noGrp="1"/>
          </p:cNvSpPr>
          <p:nvPr>
            <p:ph sz="quarter" idx="14"/>
          </p:nvPr>
        </p:nvSpPr>
        <p:spPr>
          <a:xfrm>
            <a:off x="7909560" y="2629116"/>
            <a:ext cx="3200400" cy="3320861"/>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布局">
    <p:spTree>
      <p:nvGrpSpPr>
        <p:cNvPr id="1" name=""/>
        <p:cNvGrpSpPr/>
        <p:nvPr/>
      </p:nvGrpSpPr>
      <p:grpSpPr>
        <a:xfrm>
          <a:off x="0" y="0"/>
          <a:ext cx="0" cy="0"/>
          <a:chOff x="0" y="0"/>
          <a:chExt cx="0" cy="0"/>
        </a:xfrm>
      </p:grpSpPr>
      <p:pic>
        <p:nvPicPr>
          <p:cNvPr id="6" name="图片 5" descr="包含织物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长方形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 7" descr="包含花朵、植物的图片&#10;&#10;说明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图片 9" descr="花的特写&#10;&#10;自动生成的可信度较低的说明"/>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图片 11" descr="花的特写&#10;&#10;自动生成的可信度较低的说明"/>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长方形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长方形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 name="标题 1"/>
          <p:cNvSpPr>
            <a:spLocks noGrp="1"/>
          </p:cNvSpPr>
          <p:nvPr>
            <p:ph type="title"/>
          </p:nvPr>
        </p:nvSpPr>
        <p:spPr>
          <a:xfrm>
            <a:off x="1472184" y="2889504"/>
            <a:ext cx="2852928" cy="1088136"/>
          </a:xfrm>
        </p:spPr>
        <p:txBody>
          <a:bodyPr rtlCol="0"/>
          <a:lstStyle>
            <a:lvl1pPr algn="ctr">
              <a:defRPr lang="zh-CN"/>
            </a:lvl1pPr>
          </a:lstStyle>
          <a:p>
            <a:pPr rtl="0"/>
            <a:r>
              <a:rPr lang="zh-CN" altLang="en-US"/>
              <a:t>单击此处编辑母版标题样式</a:t>
            </a:r>
            <a:endParaRPr lang="zh-CN"/>
          </a:p>
        </p:txBody>
      </p:sp>
      <p:sp>
        <p:nvSpPr>
          <p:cNvPr id="19" name="内容占位符 2"/>
          <p:cNvSpPr>
            <a:spLocks noGrp="1"/>
          </p:cNvSpPr>
          <p:nvPr>
            <p:ph idx="1"/>
          </p:nvPr>
        </p:nvSpPr>
        <p:spPr>
          <a:xfrm>
            <a:off x="8211312" y="2011680"/>
            <a:ext cx="2999232" cy="2843784"/>
          </a:xfrm>
        </p:spPr>
        <p:txBody>
          <a:bodyPr rtlCol="0" anchor="ctr">
            <a:normAutofit/>
          </a:bodyPr>
          <a:lstStyle>
            <a:lvl1pPr marL="0" indent="0" algn="l">
              <a:lnSpc>
                <a:spcPct val="150000"/>
              </a:lnSpc>
              <a:buNone/>
              <a:defRPr lang="zh-CN" sz="2400">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vl2pPr algn="l">
              <a:lnSpc>
                <a:spcPct val="150000"/>
              </a:lnSpc>
              <a:defRPr lang="zh-CN" sz="2000">
                <a:latin typeface="Microsoft YaHei UI Light" panose="020B0502040204020203" pitchFamily="34" charset="-122"/>
                <a:ea typeface="Microsoft YaHei UI Light" panose="020B0502040204020203" pitchFamily="34" charset="-122"/>
                <a:cs typeface="Gill Sans Nova Light" panose="020F0302020204030204" pitchFamily="34" charset="0"/>
              </a:defRPr>
            </a:lvl2pPr>
            <a:lvl3pPr algn="ctr">
              <a:defRPr lang="zh-CN" sz="1600">
                <a:latin typeface="Microsoft YaHei UI Light" panose="020B0502040204020203" pitchFamily="34" charset="-122"/>
                <a:ea typeface="Microsoft YaHei UI Light" panose="020B0502040204020203" pitchFamily="34" charset="-122"/>
                <a:cs typeface="Gill Sans Nova Light" panose="020F0302020204030204" pitchFamily="34" charset="0"/>
              </a:defRPr>
            </a:lvl3pPr>
            <a:lvl4pPr algn="ctr">
              <a:defRPr lang="zh-CN" sz="1400">
                <a:latin typeface="Microsoft YaHei UI Light" panose="020B0502040204020203" pitchFamily="34" charset="-122"/>
                <a:ea typeface="Microsoft YaHei UI Light" panose="020B0502040204020203" pitchFamily="34" charset="-122"/>
                <a:cs typeface="Gill Sans Nova Light" panose="020F0302020204030204" pitchFamily="34" charset="0"/>
              </a:defRPr>
            </a:lvl4pPr>
            <a:lvl5pPr algn="ctr">
              <a:defRPr lang="zh-CN" sz="1400">
                <a:latin typeface="Microsoft YaHei UI Light" panose="020B0502040204020203" pitchFamily="34" charset="-122"/>
                <a:ea typeface="Microsoft YaHei UI Light" panose="020B0502040204020203" pitchFamily="34" charset="-122"/>
                <a:cs typeface="Gill Sans Nova Light" panose="020F0302020204030204" pitchFamily="34" charset="0"/>
              </a:defRPr>
            </a:lvl5pPr>
          </a:lstStyle>
          <a:p>
            <a:pPr lvl="0" rtl="0"/>
            <a:r>
              <a:rPr lang="zh-CN" altLang="en-US"/>
              <a:t>单击此处编辑母版文本样式</a:t>
            </a:r>
            <a:endParaRPr lang="zh-CN" altLang="en-US"/>
          </a:p>
          <a:p>
            <a:pPr lvl="1" rtl="0"/>
            <a:r>
              <a:rPr lang="zh-CN" altLang="en-US"/>
              <a:t>二级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长方形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0" name="长方形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标题 1"/>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3" name="内容占位符 2"/>
          <p:cNvSpPr>
            <a:spLocks noGrp="1"/>
          </p:cNvSpPr>
          <p:nvPr>
            <p:ph sz="half" idx="1"/>
          </p:nvPr>
        </p:nvSpPr>
        <p:spPr>
          <a:xfrm>
            <a:off x="838200" y="2628461"/>
            <a:ext cx="5181600" cy="3548501"/>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4" name="内容占位符 3"/>
          <p:cNvSpPr>
            <a:spLocks noGrp="1"/>
          </p:cNvSpPr>
          <p:nvPr>
            <p:ph sz="half" idx="2"/>
          </p:nvPr>
        </p:nvSpPr>
        <p:spPr>
          <a:xfrm>
            <a:off x="6172200" y="2628461"/>
            <a:ext cx="5181600" cy="3548501"/>
          </a:xfrm>
        </p:spPr>
        <p:txBody>
          <a:bodyPr rtlCol="0"/>
          <a:lstStyle>
            <a:defPPr>
              <a:defRPr lang="zh-CN"/>
            </a:def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5" name="页脚占位符 4"/>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8" name="灯片编号占位符 7"/>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长方形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6" name="长方形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7" name="图片 6"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标题 1"/>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4" name="页脚占位符 3"/>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4" name="灯片编号占位符 3"/>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lang="zh-CN" sz="3200"/>
            </a:lvl1pPr>
          </a:lstStyle>
          <a:p>
            <a:pPr rtl="0"/>
            <a:r>
              <a:rPr lang="zh-CN" altLang="en-US"/>
              <a:t>单击此处编辑母版标题样式</a:t>
            </a:r>
            <a:endParaRPr lang="zh-CN"/>
          </a:p>
        </p:txBody>
      </p:sp>
      <p:sp>
        <p:nvSpPr>
          <p:cNvPr id="3" name="内容占位符 2"/>
          <p:cNvSpPr>
            <a:spLocks noGrp="1"/>
          </p:cNvSpPr>
          <p:nvPr>
            <p:ph idx="1"/>
          </p:nvPr>
        </p:nvSpPr>
        <p:spPr>
          <a:xfrm>
            <a:off x="5183188" y="987425"/>
            <a:ext cx="6172200" cy="4873625"/>
          </a:xfrm>
        </p:spPr>
        <p:txBody>
          <a:bodyPr rtlCol="0"/>
          <a:lstStyle>
            <a:lvl1pPr>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endParaRPr lang="zh-CN" altLang="en-US"/>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lang="zh-CN" sz="3200"/>
            </a:lvl1pPr>
          </a:lstStyle>
          <a:p>
            <a:pPr rtl="0"/>
            <a:r>
              <a:rPr lang="zh-CN" altLang="en-US"/>
              <a:t>单击此处编辑母版标题样式</a:t>
            </a:r>
            <a:endParaRPr lang="zh-CN"/>
          </a:p>
        </p:txBody>
      </p:sp>
      <p:sp>
        <p:nvSpPr>
          <p:cNvPr id="3" name="图片占位符 2"/>
          <p:cNvSpPr>
            <a:spLocks noGrp="1"/>
          </p:cNvSpPr>
          <p:nvPr>
            <p:ph type="pic" idx="1"/>
          </p:nvPr>
        </p:nvSpPr>
        <p:spPr>
          <a:xfrm>
            <a:off x="5183188" y="987425"/>
            <a:ext cx="6172200" cy="4873625"/>
          </a:xfrm>
        </p:spPr>
        <p:txBody>
          <a:bodyPr rtlCol="0"/>
          <a:lstStyle>
            <a:lvl1pPr marL="0" indent="0">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dirty="0"/>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endParaRPr lang="zh-CN" altLang="en-US"/>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pic>
        <p:nvPicPr>
          <p:cNvPr id="4" name="图片 3" descr="包含织物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长方形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一簇花&#10;&#10;自动生成的可信度较低的说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标题 1"/>
          <p:cNvSpPr>
            <a:spLocks noGrp="1"/>
          </p:cNvSpPr>
          <p:nvPr>
            <p:ph type="title"/>
          </p:nvPr>
        </p:nvSpPr>
        <p:spPr>
          <a:xfrm>
            <a:off x="8183880" y="978408"/>
            <a:ext cx="3749040" cy="1325880"/>
          </a:xfrm>
        </p:spPr>
        <p:txBody>
          <a:bodyPr rtlCol="0"/>
          <a:lstStyle>
            <a:defPPr>
              <a:defRPr lang="zh-CN"/>
            </a:defPPr>
          </a:lstStyle>
          <a:p>
            <a:pPr rtl="0"/>
            <a:r>
              <a:rPr lang="zh-CN" altLang="en-US"/>
              <a:t>单击此处编辑母版标题样式</a:t>
            </a:r>
            <a:endParaRPr lang="zh-CN"/>
          </a:p>
        </p:txBody>
      </p:sp>
      <p:sp>
        <p:nvSpPr>
          <p:cNvPr id="8" name="页脚占位符 7"/>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
        <p:nvSpPr>
          <p:cNvPr id="32" name="内容占位符 5"/>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lang="zh-CN" sz="2400"/>
            </a:lvl1pPr>
            <a:lvl2pPr marL="228600">
              <a:buClr>
                <a:srgbClr val="73292A"/>
              </a:buClr>
              <a:defRPr lang="zh-CN" sz="2000"/>
            </a:lvl2pPr>
            <a:lvl3pPr marL="685800">
              <a:buClr>
                <a:srgbClr val="73292A"/>
              </a:buClr>
              <a:defRPr lang="zh-CN" sz="1800"/>
            </a:lvl3pPr>
            <a:lvl4pPr marL="1143000">
              <a:buClr>
                <a:srgbClr val="73292A"/>
              </a:buClr>
              <a:defRPr lang="zh-CN" sz="1600"/>
            </a:lvl4pPr>
            <a:lvl5pPr marL="1600200">
              <a:buClr>
                <a:srgbClr val="73292A"/>
              </a:buClr>
              <a:defRPr lang="zh-CN" sz="1600"/>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pic>
        <p:nvPicPr>
          <p:cNvPr id="6" name="图片 5" descr="包含花朵、植物的图片&#10;&#10;说明已自动生成"/>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文本占位符 33"/>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lang="zh-CN" sz="30000">
                <a:solidFill>
                  <a:schemeClr val="bg1"/>
                </a:solidFill>
                <a:latin typeface="+mj-ea"/>
                <a:ea typeface="+mj-ea"/>
              </a:defRPr>
            </a:lvl1pPr>
          </a:lstStyle>
          <a:p>
            <a:pPr lvl="0" rtl="0"/>
            <a:r>
              <a:rPr lang="zh-CN"/>
              <a:t>X</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tx2"/>
        </a:solidFill>
        <a:effectLst/>
      </p:bgPr>
    </p:bg>
    <p:spTree>
      <p:nvGrpSpPr>
        <p:cNvPr id="1" name=""/>
        <p:cNvGrpSpPr/>
        <p:nvPr/>
      </p:nvGrpSpPr>
      <p:grpSpPr>
        <a:xfrm>
          <a:off x="0" y="0"/>
          <a:ext cx="0" cy="0"/>
          <a:chOff x="0" y="0"/>
          <a:chExt cx="0" cy="0"/>
        </a:xfrm>
      </p:grpSpPr>
      <p:sp>
        <p:nvSpPr>
          <p:cNvPr id="7" name="长方形 6"/>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bg1"/>
              </a:solidFill>
            </a:endParaRPr>
          </a:p>
        </p:txBody>
      </p:sp>
      <p:sp>
        <p:nvSpPr>
          <p:cNvPr id="9" name="长方形 8"/>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标题 1"/>
          <p:cNvSpPr>
            <a:spLocks noGrp="1"/>
          </p:cNvSpPr>
          <p:nvPr>
            <p:ph type="title"/>
          </p:nvPr>
        </p:nvSpPr>
        <p:spPr>
          <a:xfrm>
            <a:off x="1748028" y="1389888"/>
            <a:ext cx="8695944" cy="1325880"/>
          </a:xfrm>
        </p:spPr>
        <p:txBody>
          <a:bodyPr rtlCol="0"/>
          <a:lstStyle>
            <a:lvl1pPr algn="ctr">
              <a:defRPr lang="zh-CN">
                <a:latin typeface="Microsoft YaHei UI" panose="020B0503020204020204" pitchFamily="18" charset="-122"/>
                <a:ea typeface="Microsoft YaHei UI" panose="020B0503020204020204" pitchFamily="18" charset="-122"/>
              </a:defRPr>
            </a:lvl1pPr>
          </a:lstStyle>
          <a:p>
            <a:pPr rtl="0"/>
            <a:r>
              <a:rPr lang="zh-CN" altLang="en-US"/>
              <a:t>单击此处编辑母版标题样式</a:t>
            </a:r>
            <a:endParaRPr lang="zh-CN"/>
          </a:p>
        </p:txBody>
      </p:sp>
      <p:sp>
        <p:nvSpPr>
          <p:cNvPr id="3" name="内容占位符 2"/>
          <p:cNvSpPr>
            <a:spLocks noGrp="1"/>
          </p:cNvSpPr>
          <p:nvPr>
            <p:ph idx="1"/>
          </p:nvPr>
        </p:nvSpPr>
        <p:spPr>
          <a:xfrm>
            <a:off x="2223516" y="2651760"/>
            <a:ext cx="7744968" cy="2697480"/>
          </a:xfrm>
        </p:spPr>
        <p:txBody>
          <a:bodyPr rtlCol="0">
            <a:normAutofit/>
          </a:bodyPr>
          <a:lstStyle>
            <a:lvl1pPr marL="0" indent="0" algn="ctr">
              <a:lnSpc>
                <a:spcPct val="100000"/>
              </a:lnSpc>
              <a:buNone/>
              <a:defRPr lang="zh-CN" sz="2000">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vl2pPr algn="ctr">
              <a:lnSpc>
                <a:spcPct val="100000"/>
              </a:lnSpc>
              <a:defRPr lang="zh-CN" sz="1800">
                <a:latin typeface="Microsoft YaHei UI Light" panose="020B0502040204020203" pitchFamily="34" charset="-122"/>
                <a:ea typeface="Microsoft YaHei UI Light" panose="020B0502040204020203" pitchFamily="34" charset="-122"/>
                <a:cs typeface="Gill Sans Nova Light" panose="020F0302020204030204" pitchFamily="34" charset="0"/>
              </a:defRPr>
            </a:lvl2pPr>
            <a:lvl3pPr algn="ctr">
              <a:defRPr lang="zh-CN" sz="1600">
                <a:latin typeface="Microsoft YaHei UI Light" panose="020B0502040204020203" pitchFamily="34" charset="-122"/>
                <a:ea typeface="Microsoft YaHei UI Light" panose="020B0502040204020203" pitchFamily="34" charset="-122"/>
                <a:cs typeface="Gill Sans Nova Light" panose="020F0302020204030204" pitchFamily="34" charset="0"/>
              </a:defRPr>
            </a:lvl3pPr>
            <a:lvl4pPr algn="ctr">
              <a:defRPr lang="zh-CN" sz="1400">
                <a:latin typeface="Microsoft YaHei UI Light" panose="020B0502040204020203" pitchFamily="34" charset="-122"/>
                <a:ea typeface="Microsoft YaHei UI Light" panose="020B0502040204020203" pitchFamily="34" charset="-122"/>
                <a:cs typeface="Gill Sans Nova Light" panose="020F0302020204030204" pitchFamily="34" charset="0"/>
              </a:defRPr>
            </a:lvl4pPr>
            <a:lvl5pPr algn="ctr">
              <a:defRPr lang="zh-CN" sz="1400">
                <a:latin typeface="Microsoft YaHei UI Light" panose="020B0502040204020203" pitchFamily="34" charset="-122"/>
                <a:ea typeface="Microsoft YaHei UI Light" panose="020B0502040204020203" pitchFamily="34" charset="-122"/>
                <a:cs typeface="Gill Sans Nova Light" panose="020F0302020204030204" pitchFamily="34" charset="0"/>
              </a:defRPr>
            </a:lvl5pPr>
          </a:lstStyle>
          <a:p>
            <a:pPr lvl="0" rtl="0"/>
            <a:r>
              <a:rPr lang="zh-CN" altLang="en-US"/>
              <a:t>单击此处编辑母版文本样式</a:t>
            </a:r>
            <a:endParaRPr lang="zh-CN" altLang="en-US"/>
          </a:p>
          <a:p>
            <a:pPr lvl="1" rtl="0"/>
            <a:r>
              <a:rPr lang="zh-CN" altLang="en-US"/>
              <a:t>二级</a:t>
            </a:r>
            <a:endParaRPr lang="zh-CN" altLang="en-US"/>
          </a:p>
        </p:txBody>
      </p:sp>
      <p:sp>
        <p:nvSpPr>
          <p:cNvPr id="14" name="页脚占位符 1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15" name="灯片编号占位符 14"/>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sp>
        <p:nvSpPr>
          <p:cNvPr id="5" name="长方形 4"/>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植物的特写&#10;&#10;自动生成的可信度较低的说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图片 8" descr="包含被褥、织物的图片&#10;&#10;说明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长方形 12"/>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latin typeface="Microsoft YaHei UI Light" panose="020B0502040204020203" pitchFamily="34" charset="-79"/>
              <a:ea typeface="Microsoft YaHei UI Light" panose="020B0502040204020203" pitchFamily="34" charset="-122"/>
              <a:cs typeface="Gill Sans Light" panose="020B0302020104020203" pitchFamily="34" charset="-79"/>
            </a:endParaRPr>
          </a:p>
        </p:txBody>
      </p:sp>
      <p:pic>
        <p:nvPicPr>
          <p:cNvPr id="15" name="图片 14" descr="包含陶瓷、瓷器的图片&#10;&#10;说明已自动生成"/>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图片 16" descr="包含文字的图片&#10;&#10;说明已自动生成"/>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标题 1"/>
          <p:cNvSpPr>
            <a:spLocks noGrp="1"/>
          </p:cNvSpPr>
          <p:nvPr userDrawn="1">
            <p:ph type="title"/>
          </p:nvPr>
        </p:nvSpPr>
        <p:spPr>
          <a:xfrm>
            <a:off x="1153668" y="3977640"/>
            <a:ext cx="9884664" cy="731520"/>
          </a:xfrm>
        </p:spPr>
        <p:txBody>
          <a:bodyPr rtlCol="0" anchor="b">
            <a:normAutofit/>
          </a:bodyPr>
          <a:lstStyle>
            <a:lvl1pPr algn="ctr">
              <a:defRPr lang="zh-CN" sz="4400"/>
            </a:lvl1pPr>
          </a:lstStyle>
          <a:p>
            <a:pPr rtl="0"/>
            <a:r>
              <a:rPr lang="zh-CN" altLang="en-US"/>
              <a:t>单击此处编辑母版标题样式</a:t>
            </a:r>
            <a:endParaRPr lang="zh-CN"/>
          </a:p>
        </p:txBody>
      </p:sp>
      <p:sp>
        <p:nvSpPr>
          <p:cNvPr id="3" name="文本占位符 2"/>
          <p:cNvSpPr>
            <a:spLocks noGrp="1"/>
          </p:cNvSpPr>
          <p:nvPr userDrawn="1">
            <p:ph type="body" idx="1"/>
          </p:nvPr>
        </p:nvSpPr>
        <p:spPr>
          <a:xfrm>
            <a:off x="1153668" y="4700016"/>
            <a:ext cx="9884664" cy="457200"/>
          </a:xfrm>
        </p:spPr>
        <p:txBody>
          <a:bodyPr rtlCol="0" anchor="ctr"/>
          <a:lstStyle>
            <a:lvl1pPr marL="0" indent="0" algn="ctr">
              <a:buNone/>
              <a:defRPr lang="zh-CN" sz="2400">
                <a:solidFill>
                  <a:schemeClr val="tx1">
                    <a:tint val="75000"/>
                  </a:schemeClr>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80999"/>
            <a:ext cx="10515600" cy="1325880"/>
          </a:xfrm>
        </p:spPr>
        <p:txBody>
          <a:bodyPr rtlCol="0"/>
          <a:lstStyle>
            <a:lvl1pPr algn="ctr">
              <a:defRPr lang="zh-CN">
                <a:latin typeface="Microsoft YaHei UI" panose="020B0503020204020204" pitchFamily="18" charset="-122"/>
                <a:ea typeface="Microsoft YaHei UI" panose="020B0503020204020204" pitchFamily="18" charset="-122"/>
              </a:defRPr>
            </a:lvl1pPr>
          </a:lstStyle>
          <a:p>
            <a:pPr rtl="0"/>
            <a:r>
              <a:rPr lang="zh-CN" altLang="en-US"/>
              <a:t>单击此处编辑母版标题样式</a:t>
            </a:r>
            <a:endParaRPr lang="zh-CN"/>
          </a:p>
        </p:txBody>
      </p:sp>
      <p:sp>
        <p:nvSpPr>
          <p:cNvPr id="3" name="内容占位符 2"/>
          <p:cNvSpPr>
            <a:spLocks noGrp="1"/>
          </p:cNvSpPr>
          <p:nvPr>
            <p:ph idx="1"/>
          </p:nvPr>
        </p:nvSpPr>
        <p:spPr>
          <a:xfrm>
            <a:off x="838200" y="1825625"/>
            <a:ext cx="10515600" cy="4370832"/>
          </a:xfrm>
        </p:spPr>
        <p:txBody>
          <a:bodyPr rtlCol="0"/>
          <a:lstStyle>
            <a:lvl1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vl2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2pPr>
            <a:lvl3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3pPr>
            <a:lvl4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4pPr>
            <a:lvl5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6" name="页脚占位符 5"/>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绿色">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80999"/>
            <a:ext cx="10515600" cy="1325880"/>
          </a:xfrm>
        </p:spPr>
        <p:txBody>
          <a:bodyPr rtlCol="0"/>
          <a:lstStyle>
            <a:lvl1pPr algn="ctr">
              <a:defRPr lang="zh-CN">
                <a:latin typeface="Microsoft YaHei UI" panose="020B0503020204020204" pitchFamily="18" charset="-122"/>
                <a:ea typeface="Microsoft YaHei UI" panose="020B0503020204020204" pitchFamily="18" charset="-122"/>
              </a:defRPr>
            </a:lvl1pPr>
          </a:lstStyle>
          <a:p>
            <a:pPr rtl="0"/>
            <a:r>
              <a:rPr lang="zh-CN" altLang="en-US"/>
              <a:t>单击此处编辑母版标题样式</a:t>
            </a:r>
            <a:endParaRPr lang="zh-CN"/>
          </a:p>
        </p:txBody>
      </p:sp>
      <p:sp>
        <p:nvSpPr>
          <p:cNvPr id="3" name="内容占位符 2"/>
          <p:cNvSpPr>
            <a:spLocks noGrp="1"/>
          </p:cNvSpPr>
          <p:nvPr>
            <p:ph idx="1"/>
          </p:nvPr>
        </p:nvSpPr>
        <p:spPr>
          <a:xfrm>
            <a:off x="609600" y="1600200"/>
            <a:ext cx="10972800" cy="4572000"/>
          </a:xfrm>
        </p:spPr>
        <p:txBody>
          <a:bodyPr rtlCol="0"/>
          <a:lstStyle>
            <a:lvl1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vl2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2pPr>
            <a:lvl3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3pPr>
            <a:lvl4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4pPr>
            <a:lvl5pPr>
              <a:defRPr lang="zh-CN">
                <a:latin typeface="Microsoft YaHei UI Light" panose="020B0502040204020203" pitchFamily="34" charset="-122"/>
                <a:ea typeface="Microsoft YaHei UI Light" panose="020B0502040204020203" pitchFamily="34" charset="-122"/>
                <a:cs typeface="Gill Sans Nova Light" panose="020F0302020204030204" pitchFamily="34" charset="0"/>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p>
        </p:txBody>
      </p:sp>
      <p:sp>
        <p:nvSpPr>
          <p:cNvPr id="6" name="页脚占位符 5"/>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tx2"/>
        </a:solidFill>
        <a:effectLst/>
      </p:bgPr>
    </p:bg>
    <p:spTree>
      <p:nvGrpSpPr>
        <p:cNvPr id="1" name=""/>
        <p:cNvGrpSpPr/>
        <p:nvPr/>
      </p:nvGrpSpPr>
      <p:grpSpPr>
        <a:xfrm>
          <a:off x="0" y="0"/>
          <a:ext cx="0" cy="0"/>
          <a:chOff x="0" y="0"/>
          <a:chExt cx="0" cy="0"/>
        </a:xfrm>
      </p:grpSpPr>
      <p:sp>
        <p:nvSpPr>
          <p:cNvPr id="6" name="长方形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 7" descr="包含织物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长方形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6" name="图片 15" descr="包含花朵、植物的图片&#10;&#10;说明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图片 18" descr="包含软体动物、昆虫的图片&#10;&#10;说明已自动生成"/>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标题 1"/>
          <p:cNvSpPr>
            <a:spLocks noGrp="1"/>
          </p:cNvSpPr>
          <p:nvPr>
            <p:ph type="title"/>
          </p:nvPr>
        </p:nvSpPr>
        <p:spPr>
          <a:xfrm>
            <a:off x="1743456" y="2404872"/>
            <a:ext cx="8705088" cy="2002536"/>
          </a:xfrm>
        </p:spPr>
        <p:txBody>
          <a:bodyPr rtlCol="0" anchor="t">
            <a:normAutofit/>
          </a:bodyPr>
          <a:lstStyle>
            <a:lvl1pPr algn="ctr">
              <a:defRPr lang="zh-CN" sz="4400"/>
            </a:lvl1pPr>
          </a:lstStyle>
          <a:p>
            <a:pPr rtl="0"/>
            <a:r>
              <a:rPr lang="zh-CN" altLang="en-US"/>
              <a:t>单击此处编辑母版标题样式</a:t>
            </a:r>
            <a:endParaRPr lang="zh-CN"/>
          </a:p>
        </p:txBody>
      </p:sp>
      <p:sp>
        <p:nvSpPr>
          <p:cNvPr id="3" name="文本占位符 2"/>
          <p:cNvSpPr>
            <a:spLocks noGrp="1"/>
          </p:cNvSpPr>
          <p:nvPr>
            <p:ph type="body" idx="1"/>
          </p:nvPr>
        </p:nvSpPr>
        <p:spPr>
          <a:xfrm>
            <a:off x="1743454" y="3964517"/>
            <a:ext cx="8705089" cy="457200"/>
          </a:xfrm>
        </p:spPr>
        <p:txBody>
          <a:bodyPr rtlCol="0" anchor="ctr"/>
          <a:lstStyle>
            <a:lvl1pPr marL="0" indent="0" algn="ctr">
              <a:buNone/>
              <a:defRPr lang="zh-CN" sz="2400">
                <a:solidFill>
                  <a:schemeClr val="accent3"/>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endParaRPr lang="zh-CN" altLang="en-US"/>
          </a:p>
        </p:txBody>
      </p:sp>
      <p:sp>
        <p:nvSpPr>
          <p:cNvPr id="27" name="文本占位符 24"/>
          <p:cNvSpPr>
            <a:spLocks noGrp="1"/>
          </p:cNvSpPr>
          <p:nvPr>
            <p:ph type="body" sz="quarter" idx="11" hasCustomPrompt="1"/>
          </p:nvPr>
        </p:nvSpPr>
        <p:spPr>
          <a:xfrm>
            <a:off x="10149667" y="3189069"/>
            <a:ext cx="945473" cy="1936750"/>
          </a:xfrm>
        </p:spPr>
        <p:txBody>
          <a:bodyPr rtlCol="0">
            <a:noAutofit/>
          </a:bodyPr>
          <a:lstStyle>
            <a:lvl1pPr marL="0" indent="0">
              <a:buNone/>
              <a:defRPr lang="zh-CN" sz="14000" b="1">
                <a:solidFill>
                  <a:schemeClr val="tx2"/>
                </a:solidFill>
                <a:latin typeface="+mj-ea"/>
                <a:ea typeface="+mj-ea"/>
              </a:defRPr>
            </a:lvl1pPr>
          </a:lstStyle>
          <a:p>
            <a:pPr lvl="0" rtl="0"/>
            <a:r>
              <a:rPr lang="zh-CN"/>
              <a:t>”</a:t>
            </a:r>
            <a:endParaRPr lang="zh-CN"/>
          </a:p>
        </p:txBody>
      </p:sp>
      <p:sp>
        <p:nvSpPr>
          <p:cNvPr id="28" name="文本占位符 24"/>
          <p:cNvSpPr>
            <a:spLocks noGrp="1"/>
          </p:cNvSpPr>
          <p:nvPr>
            <p:ph type="body" sz="quarter" idx="10" hasCustomPrompt="1"/>
          </p:nvPr>
        </p:nvSpPr>
        <p:spPr>
          <a:xfrm>
            <a:off x="1033184" y="2136567"/>
            <a:ext cx="941832" cy="1936750"/>
          </a:xfrm>
        </p:spPr>
        <p:txBody>
          <a:bodyPr rtlCol="0">
            <a:noAutofit/>
          </a:bodyPr>
          <a:lstStyle>
            <a:lvl1pPr marL="0" indent="0">
              <a:buNone/>
              <a:defRPr lang="zh-CN" sz="14000" b="1">
                <a:solidFill>
                  <a:schemeClr val="tx2"/>
                </a:solidFill>
                <a:latin typeface="+mj-ea"/>
                <a:ea typeface="+mj-ea"/>
              </a:defRPr>
            </a:lvl1pPr>
          </a:lstStyle>
          <a:p>
            <a:pPr lvl="0" rtl="0"/>
            <a:r>
              <a:rPr lang="zh-CN"/>
              <a:t>“</a:t>
            </a: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布局">
    <p:bg>
      <p:bgPr>
        <a:solidFill>
          <a:schemeClr val="tx2"/>
        </a:solidFill>
        <a:effectLst/>
      </p:bgPr>
    </p:bg>
    <p:spTree>
      <p:nvGrpSpPr>
        <p:cNvPr id="1" name=""/>
        <p:cNvGrpSpPr/>
        <p:nvPr/>
      </p:nvGrpSpPr>
      <p:grpSpPr>
        <a:xfrm>
          <a:off x="0" y="0"/>
          <a:ext cx="0" cy="0"/>
          <a:chOff x="0" y="0"/>
          <a:chExt cx="0" cy="0"/>
        </a:xfrm>
      </p:grpSpPr>
      <p:sp>
        <p:nvSpPr>
          <p:cNvPr id="6" name="长方形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标题 1"/>
          <p:cNvSpPr>
            <a:spLocks noGrp="1"/>
          </p:cNvSpPr>
          <p:nvPr>
            <p:ph type="title"/>
          </p:nvPr>
        </p:nvSpPr>
        <p:spPr/>
        <p:txBody>
          <a:bodyPr rtlCol="0"/>
          <a:lstStyle>
            <a:lvl1pPr algn="ctr">
              <a:defRPr lang="zh-CN"/>
            </a:lvl1pPr>
          </a:lstStyle>
          <a:p>
            <a:pPr rtl="0"/>
            <a:r>
              <a:rPr lang="zh-CN" altLang="en-US"/>
              <a:t>单击此处编辑母版标题样式</a:t>
            </a:r>
            <a:endParaRPr lang="zh-CN"/>
          </a:p>
        </p:txBody>
      </p:sp>
      <p:sp>
        <p:nvSpPr>
          <p:cNvPr id="22" name="图片占位符 17"/>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0" name="文本占位符 19"/>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21" name="文本占位符 19"/>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endParaRPr lang="zh-CN" altLang="en-US"/>
          </a:p>
        </p:txBody>
      </p:sp>
      <p:sp>
        <p:nvSpPr>
          <p:cNvPr id="31" name="图片占位符 17"/>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3" name="文本占位符 19"/>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32" name="文本占位符 19"/>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endParaRPr lang="zh-CN" altLang="en-US"/>
          </a:p>
        </p:txBody>
      </p:sp>
      <p:sp>
        <p:nvSpPr>
          <p:cNvPr id="30" name="图片占位符 17"/>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5" name="文本占位符 19"/>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34" name="文本占位符 19"/>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endParaRPr lang="zh-CN" altLang="en-US"/>
          </a:p>
        </p:txBody>
      </p:sp>
      <p:sp>
        <p:nvSpPr>
          <p:cNvPr id="29" name="图片占位符 17"/>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7" name="文本占位符 19"/>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36" name="文本占位符 19"/>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endParaRPr lang="zh-CN" altLang="en-US"/>
          </a:p>
        </p:txBody>
      </p:sp>
      <p:sp>
        <p:nvSpPr>
          <p:cNvPr id="3" name="页脚占位符 2"/>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2"/>
        </a:solidFill>
        <a:effectLst/>
      </p:bgPr>
    </p:bg>
    <p:spTree>
      <p:nvGrpSpPr>
        <p:cNvPr id="1" name=""/>
        <p:cNvGrpSpPr/>
        <p:nvPr/>
      </p:nvGrpSpPr>
      <p:grpSpPr>
        <a:xfrm>
          <a:off x="0" y="0"/>
          <a:ext cx="0" cy="0"/>
          <a:chOff x="0" y="0"/>
          <a:chExt cx="0" cy="0"/>
        </a:xfrm>
      </p:grpSpPr>
      <p:sp>
        <p:nvSpPr>
          <p:cNvPr id="6" name="长方形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标题 1"/>
          <p:cNvSpPr>
            <a:spLocks noGrp="1"/>
          </p:cNvSpPr>
          <p:nvPr>
            <p:ph type="title"/>
          </p:nvPr>
        </p:nvSpPr>
        <p:spPr/>
        <p:txBody>
          <a:bodyPr rtlCol="0"/>
          <a:lstStyle>
            <a:lvl1pPr algn="ctr">
              <a:defRPr lang="zh-CN"/>
            </a:lvl1pPr>
          </a:lstStyle>
          <a:p>
            <a:pPr rtl="0"/>
            <a:r>
              <a:rPr lang="zh-CN" altLang="en-US"/>
              <a:t>单击此处编辑母版标题样式</a:t>
            </a:r>
            <a:endParaRPr lang="zh-CN"/>
          </a:p>
        </p:txBody>
      </p:sp>
      <p:sp>
        <p:nvSpPr>
          <p:cNvPr id="22" name="图片占位符 17"/>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0" name="文本占位符 19"/>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21" name="文本占位符 19"/>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46" name="图片占位符 17"/>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45" name="文本占位符 19"/>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44" name="文本占位符 19"/>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31" name="图片占位符 17"/>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3" name="文本占位符 19"/>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32" name="文本占位符 19"/>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16" name="图片占位符 17"/>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3" name="文本占位符 19"/>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18" name="文本占位符 19"/>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30" name="图片占位符 17"/>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5" name="文本占位符 19"/>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34" name="文本占位符 19"/>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14" name="图片占位符 17"/>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7" name="文本占位符 19"/>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25" name="文本占位符 19"/>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29" name="图片占位符 17"/>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7" name="文本占位符 19"/>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36" name="文本占位符 19"/>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47" name="图片占位符 17"/>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42" name="文本占位符 19"/>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503020204020204" pitchFamily="18" charset="-122"/>
                <a:ea typeface="Microsoft YaHei UI" panose="020B0503020204020204" pitchFamily="18" charset="-122"/>
              </a:defRPr>
            </a:lvl1pPr>
          </a:lstStyle>
          <a:p>
            <a:pPr lvl="0" rtl="0"/>
            <a:r>
              <a:rPr lang="zh-CN" altLang="en-US"/>
              <a:t>单击此处编辑母版文本样式</a:t>
            </a:r>
            <a:endParaRPr lang="zh-CN" altLang="en-US"/>
          </a:p>
        </p:txBody>
      </p:sp>
      <p:sp>
        <p:nvSpPr>
          <p:cNvPr id="41" name="文本占位符 19"/>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endParaRPr lang="zh-CN" altLang="en-US"/>
          </a:p>
        </p:txBody>
      </p:sp>
      <p:sp>
        <p:nvSpPr>
          <p:cNvPr id="3" name="页脚占位符 2"/>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p:cNvSpPr>
            <a:spLocks noGrp="1"/>
          </p:cNvSpPr>
          <p:nvPr>
            <p:ph type="sldNum" sz="quarter" idx="11"/>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defPPr>
              <a:defRPr lang="zh-CN"/>
            </a:defPPr>
          </a:lstStyle>
          <a:p>
            <a:pPr rtl="0"/>
            <a:r>
              <a:rPr lang="zh-CN"/>
              <a:t>单击此处编辑母版标题样式</a:t>
            </a:r>
            <a:endParaRPr lang="zh-CN"/>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defPPr>
              <a:defRPr lang="zh-CN"/>
            </a:defPPr>
          </a:lstStyle>
          <a:p>
            <a:pPr lvl="0" rtl="0"/>
            <a:r>
              <a:rPr lang="zh-CN"/>
              <a:t>单击此处编辑母版文本样式</a:t>
            </a:r>
            <a:endParaRPr lang="zh-CN"/>
          </a:p>
          <a:p>
            <a:pPr lvl="1" rtl="0"/>
            <a:r>
              <a:rPr lang="zh-CN"/>
              <a:t>第二级</a:t>
            </a:r>
            <a:endParaRPr lang="zh-CN"/>
          </a:p>
          <a:p>
            <a:pPr lvl="2" rtl="0"/>
            <a:r>
              <a:rPr lang="zh-CN"/>
              <a:t>第三级</a:t>
            </a:r>
            <a:endParaRPr lang="zh-CN"/>
          </a:p>
          <a:p>
            <a:pPr lvl="3" rtl="0"/>
            <a:r>
              <a:rPr lang="zh-CN"/>
              <a:t>第四级</a:t>
            </a:r>
            <a:endParaRPr lang="zh-CN"/>
          </a:p>
          <a:p>
            <a:pPr lvl="4" rtl="0"/>
            <a:r>
              <a:rPr lang="zh-CN"/>
              <a:t>第五级</a:t>
            </a:r>
            <a:endParaRPr lang="zh-CN"/>
          </a:p>
        </p:txBody>
      </p:sp>
      <p:sp>
        <p:nvSpPr>
          <p:cNvPr id="5" name="页脚占位符 4"/>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lang="zh-CN" sz="1200">
                <a:solidFill>
                  <a:schemeClr val="tx1"/>
                </a:solidFill>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stStyle>
          <a:p>
            <a:pPr rtl="0"/>
            <a:r>
              <a:rPr lang="zh-CN"/>
              <a:t>演示文稿标题</a:t>
            </a:r>
            <a:endParaRPr lang="zh-CN" dirty="0"/>
          </a:p>
        </p:txBody>
      </p:sp>
      <p:sp>
        <p:nvSpPr>
          <p:cNvPr id="6" name="幻灯片编号占位符 5"/>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lang="zh-CN" sz="1200">
                <a:solidFill>
                  <a:schemeClr val="tx1"/>
                </a:solidFill>
                <a:latin typeface="Microsoft YaHei UI Light" panose="020B0502040204020203" pitchFamily="34" charset="-122"/>
                <a:ea typeface="Microsoft YaHei UI Light" panose="020B0502040204020203" pitchFamily="34" charset="-122"/>
                <a:cs typeface="Gill Sans Nova Light" panose="020F0302020204030204" pitchFamily="34" charset="0"/>
              </a:defRPr>
            </a:lvl1pPr>
          </a:lstStyle>
          <a:p>
            <a:pPr rtl="0"/>
            <a:fld id="{294A09A9-5501-47C1-A89A-A340965A2BE2}" type="slidenum">
              <a:rPr lang="zh-CN" smtClean="0"/>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lang="zh-CN" sz="4400" kern="1200">
          <a:solidFill>
            <a:schemeClr val="accent3"/>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lang="zh-CN" sz="2800" kern="1200">
          <a:solidFill>
            <a:schemeClr val="accent3"/>
          </a:solidFill>
          <a:latin typeface="+mn-ea"/>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lang="zh-CN" sz="2400" kern="1200">
          <a:solidFill>
            <a:schemeClr val="accent3"/>
          </a:solidFill>
          <a:latin typeface="+mn-ea"/>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lang="zh-CN" sz="2000" kern="1200">
          <a:solidFill>
            <a:schemeClr val="accent3"/>
          </a:solidFill>
          <a:latin typeface="+mn-ea"/>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lang="zh-CN" sz="1800" kern="1200">
          <a:solidFill>
            <a:schemeClr val="accent3"/>
          </a:solidFill>
          <a:latin typeface="+mn-ea"/>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lang="zh-CN" sz="1800" kern="1200">
          <a:solidFill>
            <a:schemeClr val="accent3"/>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defPPr>
              <a:defRPr lang="zh-CN"/>
            </a:defPPr>
          </a:lstStyle>
          <a:p>
            <a:pPr rtl="0"/>
            <a:r>
              <a:rPr lang="zh-CN" altLang="en-US" dirty="0"/>
              <a:t>游戏设计</a:t>
            </a:r>
            <a:endParaRPr lang="zh-CN" dirty="0"/>
          </a:p>
        </p:txBody>
      </p:sp>
      <p:sp>
        <p:nvSpPr>
          <p:cNvPr id="3" name="副标题 2"/>
          <p:cNvSpPr>
            <a:spLocks noGrp="1"/>
          </p:cNvSpPr>
          <p:nvPr>
            <p:ph type="subTitle" idx="1"/>
          </p:nvPr>
        </p:nvSpPr>
        <p:spPr/>
        <p:txBody>
          <a:bodyPr rtlCol="0">
            <a:normAutofit fontScale="90000"/>
          </a:bodyPr>
          <a:lstStyle>
            <a:defPPr>
              <a:defRPr lang="zh-CN"/>
            </a:defPPr>
          </a:lstStyle>
          <a:p>
            <a:pPr rtl="0"/>
            <a:r>
              <a:rPr lang="zh-CN" dirty="0">
                <a:latin typeface="Microsoft YaHei UI" panose="020B0503020204020204" pitchFamily="18" charset="-122"/>
                <a:ea typeface="Microsoft YaHei UI" panose="020B0503020204020204" pitchFamily="18" charset="-122"/>
              </a:rPr>
              <a:t>Mirjam Nilsson</a:t>
            </a:r>
            <a:endParaRPr lang="zh-CN" dirty="0">
              <a:latin typeface="Microsoft YaHei UI" panose="020B0503020204020204" pitchFamily="18" charset="-122"/>
              <a:ea typeface="Microsoft YaHei UI" panose="020B0503020204020204"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en-US" altLang="zh-CN" sz="4400" b="1" kern="100" dirty="0">
                <a:effectLst/>
                <a:latin typeface="+mj-ea"/>
                <a:ea typeface="+mj-ea"/>
                <a:cs typeface="+mj-ea"/>
              </a:rPr>
              <a:t>chat-</a:t>
            </a:r>
            <a:r>
              <a:rPr lang="en-US" altLang="zh-CN" sz="4400" b="1" kern="100" dirty="0" err="1">
                <a:effectLst/>
                <a:latin typeface="+mj-ea"/>
                <a:ea typeface="+mj-ea"/>
                <a:cs typeface="+mj-ea"/>
              </a:rPr>
              <a:t>gpt</a:t>
            </a:r>
            <a:r>
              <a:rPr lang="zh-CN" altLang="zh-CN" sz="4400" b="1" kern="100" dirty="0">
                <a:effectLst/>
                <a:latin typeface="+mj-ea"/>
                <a:ea typeface="+mj-ea"/>
                <a:cs typeface="+mj-ea"/>
              </a:rPr>
              <a:t>分析得出三种可能性</a:t>
            </a:r>
            <a:endParaRPr lang="zh-CN" b="1" dirty="0">
              <a:latin typeface="+mj-ea"/>
              <a:ea typeface="+mj-ea"/>
              <a:cs typeface="+mj-ea"/>
            </a:endParaRPr>
          </a:p>
        </p:txBody>
      </p:sp>
      <p:sp>
        <p:nvSpPr>
          <p:cNvPr id="3" name="内容占位符 2"/>
          <p:cNvSpPr>
            <a:spLocks noGrp="1"/>
          </p:cNvSpPr>
          <p:nvPr>
            <p:ph idx="1"/>
          </p:nvPr>
        </p:nvSpPr>
        <p:spPr/>
        <p:txBody>
          <a:bodyPr rtlCol="0">
            <a:normAutofit/>
          </a:bodyPr>
          <a:lstStyle>
            <a:defPPr>
              <a:defRPr lang="zh-CN"/>
            </a:defPPr>
          </a:lstStyle>
          <a:p>
            <a:r>
              <a:rPr lang="zh-CN"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编译器无法找到</a:t>
            </a:r>
            <a:r>
              <a:rPr lang="en-US"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SFML</a:t>
            </a:r>
            <a:r>
              <a:rPr lang="zh-CN"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库</a:t>
            </a:r>
            <a:endParaRPr lang="en-US"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endParaRPr lang="en-US"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r>
              <a:rPr lang="zh-CN"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编译器无法找到</a:t>
            </a:r>
            <a:r>
              <a:rPr lang="en-US"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SFML</a:t>
            </a:r>
            <a:r>
              <a:rPr lang="zh-CN"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头文件</a:t>
            </a:r>
            <a:endParaRPr lang="en-US"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endParaRPr lang="en-US"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r>
              <a:rPr lang="zh-CN" altLang="zh-CN" sz="2400" b="1" kern="100" dirty="0">
                <a:solidFill>
                  <a:schemeClr val="accent6">
                    <a:lumMod val="50000"/>
                  </a:schemeClr>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编译器版本不兼容</a:t>
            </a:r>
            <a:endParaRPr lang="zh-CN" altLang="en-US" sz="2400" b="1" dirty="0">
              <a:solidFill>
                <a:schemeClr val="accent6">
                  <a:lumMod val="50000"/>
                </a:schemeClr>
              </a:solidFill>
              <a:latin typeface="Microsoft YaHei UI" panose="020B0503020204020204" pitchFamily="18" charset="-122"/>
              <a:ea typeface="Microsoft YaHei UI" panose="020B0503020204020204" pitchFamily="18" charset="-122"/>
              <a:cs typeface="Microsoft YaHei UI" panose="020B0503020204020204" pitchFamily="18" charset="-122"/>
            </a:endParaRPr>
          </a:p>
          <a:p>
            <a:pPr rtl="0"/>
            <a:endParaRPr lang="zh-CN" sz="2400" dirty="0">
              <a:latin typeface="Microsoft YaHei UI" panose="020B0503020204020204" pitchFamily="18" charset="-122"/>
              <a:ea typeface="Microsoft YaHei UI" panose="020B0503020204020204" pitchFamily="18" charset="-122"/>
              <a:cs typeface="Microsoft YaHei UI" panose="020B0503020204020204" pitchFamily="18" charset="-122"/>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0901" y="2078821"/>
            <a:ext cx="8705088" cy="2002536"/>
          </a:xfrm>
        </p:spPr>
        <p:txBody>
          <a:bodyPr rtlCol="0">
            <a:normAutofit fontScale="90000"/>
          </a:bodyPr>
          <a:lstStyle>
            <a:defPPr>
              <a:defRPr lang="zh-CN"/>
            </a:defPPr>
          </a:lstStyle>
          <a:p>
            <a:pPr rtl="0"/>
            <a:r>
              <a:rPr lang="zh-CN" altLang="zh-CN" sz="4000" b="1" kern="100" dirty="0">
                <a:effectLst/>
                <a:latin typeface="+mj-lt"/>
                <a:ea typeface="+mj-lt"/>
                <a:cs typeface="+mj-lt"/>
              </a:rPr>
              <a:t>将电脑上的编译器从</a:t>
            </a:r>
            <a:r>
              <a:rPr lang="en-US" altLang="zh-CN" sz="4000" b="1" kern="100" dirty="0">
                <a:effectLst/>
                <a:latin typeface="+mj-lt"/>
                <a:ea typeface="+mj-lt"/>
                <a:cs typeface="+mj-lt"/>
              </a:rPr>
              <a:t>x64</a:t>
            </a:r>
            <a:r>
              <a:rPr lang="zh-CN" altLang="zh-CN" sz="4000" b="1" kern="100" dirty="0">
                <a:effectLst/>
                <a:latin typeface="+mj-lt"/>
                <a:ea typeface="+mj-lt"/>
                <a:cs typeface="+mj-lt"/>
              </a:rPr>
              <a:t>换为</a:t>
            </a:r>
            <a:r>
              <a:rPr lang="en-US" altLang="zh-CN" sz="4000" b="1" kern="100" dirty="0">
                <a:effectLst/>
                <a:latin typeface="+mj-lt"/>
                <a:ea typeface="+mj-lt"/>
                <a:cs typeface="+mj-lt"/>
              </a:rPr>
              <a:t>x86</a:t>
            </a:r>
            <a:r>
              <a:rPr lang="zh-CN" altLang="zh-CN" sz="4000" b="1" kern="100" dirty="0">
                <a:effectLst/>
                <a:latin typeface="+mj-lt"/>
                <a:ea typeface="+mj-lt"/>
                <a:cs typeface="+mj-lt"/>
              </a:rPr>
              <a:t>，并在属性配置过程中选择</a:t>
            </a:r>
            <a:r>
              <a:rPr lang="en-US" altLang="zh-CN" sz="4000" b="1" kern="100" dirty="0">
                <a:effectLst/>
                <a:latin typeface="+mj-lt"/>
                <a:ea typeface="+mj-lt"/>
                <a:cs typeface="+mj-lt"/>
              </a:rPr>
              <a:t>win32</a:t>
            </a:r>
            <a:r>
              <a:rPr lang="zh-CN" altLang="zh-CN" sz="4000" b="1" kern="100" dirty="0">
                <a:effectLst/>
                <a:latin typeface="+mj-lt"/>
                <a:ea typeface="+mj-lt"/>
                <a:cs typeface="+mj-lt"/>
              </a:rPr>
              <a:t>的平台重新设置，解决了无法解析外部命令的问题，由教程提醒复制</a:t>
            </a:r>
            <a:r>
              <a:rPr lang="en-US" altLang="zh-CN" sz="4000" b="1" kern="100" dirty="0" err="1">
                <a:effectLst/>
                <a:latin typeface="+mj-lt"/>
                <a:ea typeface="+mj-lt"/>
                <a:cs typeface="+mj-lt"/>
              </a:rPr>
              <a:t>ddl</a:t>
            </a:r>
            <a:r>
              <a:rPr lang="zh-CN" altLang="zh-CN" sz="4000" b="1" kern="100" dirty="0">
                <a:effectLst/>
                <a:latin typeface="+mj-lt"/>
                <a:ea typeface="+mj-lt"/>
                <a:cs typeface="+mj-lt"/>
              </a:rPr>
              <a:t>文件到</a:t>
            </a:r>
            <a:r>
              <a:rPr lang="en-US" altLang="zh-CN" sz="4000" b="1" kern="100" dirty="0" err="1">
                <a:effectLst/>
                <a:latin typeface="+mj-lt"/>
                <a:ea typeface="+mj-lt"/>
                <a:cs typeface="+mj-lt"/>
              </a:rPr>
              <a:t>debu</a:t>
            </a:r>
            <a:r>
              <a:rPr lang="zh-CN" altLang="zh-CN" sz="4000" b="1" kern="100" dirty="0">
                <a:effectLst/>
                <a:latin typeface="+mj-lt"/>
                <a:ea typeface="+mj-lt"/>
                <a:cs typeface="+mj-lt"/>
              </a:rPr>
              <a:t>同级解决了找不到部分类库的问题</a:t>
            </a:r>
            <a:endParaRPr lang="zh-CN" sz="4000" b="1" dirty="0">
              <a:latin typeface="+mj-lt"/>
              <a:ea typeface="+mj-lt"/>
              <a:cs typeface="+mj-lt"/>
            </a:endParaRPr>
          </a:p>
        </p:txBody>
      </p:sp>
      <p:sp>
        <p:nvSpPr>
          <p:cNvPr id="10" name="文本占位符 9"/>
          <p:cNvSpPr>
            <a:spLocks noGrp="1"/>
          </p:cNvSpPr>
          <p:nvPr>
            <p:ph type="body" sz="quarter" idx="10"/>
          </p:nvPr>
        </p:nvSpPr>
        <p:spPr>
          <a:xfrm>
            <a:off x="962230" y="1918127"/>
            <a:ext cx="941832" cy="1936750"/>
          </a:xfrm>
        </p:spPr>
        <p:txBody>
          <a:bodyPr rtlCol="0"/>
          <a:lstStyle>
            <a:defPPr>
              <a:defRPr lang="zh-CN"/>
            </a:defPPr>
          </a:lstStyle>
          <a:p>
            <a:pPr rtl="0"/>
            <a:r>
              <a:rPr lang="zh-CN" dirty="0"/>
              <a:t>“</a:t>
            </a:r>
            <a:endParaRPr lang="zh-CN" dirty="0"/>
          </a:p>
        </p:txBody>
      </p:sp>
      <p:sp>
        <p:nvSpPr>
          <p:cNvPr id="11" name="文本占位符 10"/>
          <p:cNvSpPr>
            <a:spLocks noGrp="1"/>
          </p:cNvSpPr>
          <p:nvPr>
            <p:ph type="body" sz="quarter" idx="11"/>
          </p:nvPr>
        </p:nvSpPr>
        <p:spPr>
          <a:xfrm>
            <a:off x="10220787" y="4118709"/>
            <a:ext cx="945473" cy="1936750"/>
          </a:xfrm>
        </p:spPr>
        <p:txBody>
          <a:bodyPr rtlCol="0"/>
          <a:lstStyle>
            <a:defPPr>
              <a:defRPr lang="zh-CN"/>
            </a:defPPr>
          </a:lstStyle>
          <a:p>
            <a:pPr rtl="0"/>
            <a:r>
              <a:rPr lang="zh-CN" dirty="0"/>
              <a:t>”</a:t>
            </a:r>
            <a:endParaRPr 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b="1" dirty="0"/>
              <a:t>游戏原型设计</a:t>
            </a:r>
            <a:endParaRPr lang="zh-CN" dirty="0"/>
          </a:p>
        </p:txBody>
      </p:sp>
      <p:sp>
        <p:nvSpPr>
          <p:cNvPr id="4" name="文本占位符 3"/>
          <p:cNvSpPr>
            <a:spLocks noGrp="1"/>
          </p:cNvSpPr>
          <p:nvPr>
            <p:ph type="body" idx="1"/>
          </p:nvPr>
        </p:nvSpPr>
        <p:spPr/>
        <p:txBody>
          <a:bodyPr rtlCol="0"/>
          <a:lstStyle>
            <a:defPPr>
              <a:defRPr lang="zh-CN"/>
            </a:defPPr>
          </a:lstStyle>
          <a:p>
            <a:pPr rtl="0"/>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692" y="628777"/>
            <a:ext cx="6745732" cy="1012952"/>
          </a:xfrm>
        </p:spPr>
        <p:txBody>
          <a:bodyPr rtlCol="0"/>
          <a:lstStyle>
            <a:defPPr>
              <a:defRPr lang="zh-CN"/>
            </a:defPPr>
          </a:lstStyle>
          <a:p>
            <a:pPr rtl="0"/>
            <a:r>
              <a:rPr lang="zh-CN" altLang="zh-CN" sz="4400" b="1" kern="100" dirty="0">
                <a:effectLst/>
                <a:cs typeface="Times New Roman" panose="02020603050405020304" pitchFamily="18" charset="0"/>
              </a:rPr>
              <a:t>游戏机制</a:t>
            </a:r>
            <a:endParaRPr lang="zh-CN" altLang="zh-CN" sz="4400" b="1" kern="100" dirty="0">
              <a:effectLst/>
              <a:cs typeface="Times New Roman" panose="02020603050405020304" pitchFamily="18" charset="0"/>
            </a:endParaRPr>
          </a:p>
        </p:txBody>
      </p:sp>
      <p:sp>
        <p:nvSpPr>
          <p:cNvPr id="3" name="内容占位符 2"/>
          <p:cNvSpPr>
            <a:spLocks noGrp="1"/>
          </p:cNvSpPr>
          <p:nvPr>
            <p:ph idx="1"/>
          </p:nvPr>
        </p:nvSpPr>
        <p:spPr>
          <a:xfrm>
            <a:off x="1994916" y="1996440"/>
            <a:ext cx="7744968" cy="2697480"/>
          </a:xfrm>
        </p:spPr>
        <p:txBody>
          <a:bodyPr rtlCol="0">
            <a:normAutofit fontScale="25000" lnSpcReduction="20000"/>
          </a:bodyPr>
          <a:lstStyle>
            <a:defPPr>
              <a:defRPr lang="zh-CN"/>
            </a:defPPr>
          </a:lstStyle>
          <a:p>
            <a:pPr indent="457200" algn="l" fontAlgn="auto">
              <a:lnSpc>
                <a:spcPct val="100000"/>
              </a:lnSpc>
            </a:pPr>
            <a:r>
              <a:rPr lang="zh-CN" altLang="zh-CN" sz="112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rPr>
              <a:t>将俄罗斯方块与贪吃蛇相结合的双人小游戏。在传统的游戏玩法上增添了团队合作的属性</a:t>
            </a:r>
            <a:endParaRPr lang="en-US" altLang="zh-CN" sz="112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indent="457200" algn="l" fontAlgn="auto">
              <a:lnSpc>
                <a:spcPct val="100000"/>
              </a:lnSpc>
            </a:pPr>
            <a:r>
              <a:rPr lang="zh-CN" altLang="zh-CN" sz="112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rPr>
              <a:t>游戏的目标就是在一定时间内通过两名玩家之间的配合取得更高的分数</a:t>
            </a:r>
            <a:endParaRPr lang="en-US" altLang="zh-CN" sz="112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indent="457200" algn="l" fontAlgn="auto">
              <a:lnSpc>
                <a:spcPct val="100000"/>
              </a:lnSpc>
            </a:pPr>
            <a:r>
              <a:rPr lang="zh-CN" altLang="en-US" sz="112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rPr>
              <a:t>游</a:t>
            </a:r>
            <a:r>
              <a:rPr lang="zh-CN" altLang="zh-CN" sz="112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rPr>
              <a:t>戏过程中，一旦蛇被掉落的俄罗斯方块“砸中”，就会使游戏结束，两名玩家必须通过精妙的控制与走位，在保证俄罗斯方块不砸中贪吃蛇的情况下完美的搭建在底部。</a:t>
            </a:r>
            <a:endParaRPr lang="zh-CN" altLang="zh-CN" sz="8600" b="1" kern="100" dirty="0">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indent="457200" algn="l" rtl="0" fontAlgn="auto"/>
            <a:endParaRPr lang="zh-CN" sz="2400" dirty="0">
              <a:latin typeface="Microsoft YaHei UI" panose="020B0503020204020204" pitchFamily="18" charset="-122"/>
              <a:ea typeface="Microsoft YaHei UI" panose="020B0503020204020204" pitchFamily="18" charset="-122"/>
              <a:cs typeface="Microsoft YaHei UI" panose="020B0503020204020204" pitchFamily="18" charset="-122"/>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3972" y="399288"/>
            <a:ext cx="8695944" cy="1325880"/>
          </a:xfrm>
        </p:spPr>
        <p:txBody>
          <a:bodyPr rtlCol="0"/>
          <a:lstStyle>
            <a:defPPr>
              <a:defRPr lang="zh-CN"/>
            </a:defPPr>
          </a:lstStyle>
          <a:p>
            <a:pPr rtl="0"/>
            <a:r>
              <a:rPr lang="zh-CN" altLang="en-US" b="1" dirty="0"/>
              <a:t>细节</a:t>
            </a:r>
            <a:endParaRPr lang="zh-CN" altLang="en-US" b="1" dirty="0"/>
          </a:p>
        </p:txBody>
      </p:sp>
      <p:sp>
        <p:nvSpPr>
          <p:cNvPr id="3" name="内容占位符 2"/>
          <p:cNvSpPr>
            <a:spLocks noGrp="1"/>
          </p:cNvSpPr>
          <p:nvPr>
            <p:ph idx="1"/>
          </p:nvPr>
        </p:nvSpPr>
        <p:spPr>
          <a:xfrm>
            <a:off x="1923796" y="1955800"/>
            <a:ext cx="7744968" cy="2860040"/>
          </a:xfrm>
        </p:spPr>
        <p:txBody>
          <a:bodyPr rtlCol="0">
            <a:noAutofit/>
          </a:bodyPr>
          <a:lstStyle>
            <a:defPPr>
              <a:defRPr lang="zh-CN"/>
            </a:defPPr>
          </a:lstStyle>
          <a:p>
            <a:pPr marL="342900" lvl="0" indent="-342900" algn="just">
              <a:buFont typeface="+mj-lt"/>
              <a:buAutoNum type="arabicPeriod"/>
              <a:tabLst>
                <a:tab pos="3168015" algn="l"/>
              </a:tabLst>
            </a:pPr>
            <a:r>
              <a:rPr lang="zh-CN" altLang="zh-CN" b="1" kern="100" dirty="0">
                <a:effectLst/>
                <a:latin typeface="+mj-ea"/>
                <a:ea typeface="+mj-ea"/>
                <a:cs typeface="+mj-ea"/>
              </a:rPr>
              <a:t>俄罗斯方块的得分机制基本不变，依旧采用铺满一行就抵消的策略。刷新机制也采用原版。</a:t>
            </a:r>
            <a:endParaRPr lang="zh-CN" altLang="zh-CN" b="1" kern="100" dirty="0">
              <a:effectLst/>
              <a:latin typeface="+mj-ea"/>
              <a:ea typeface="+mj-ea"/>
              <a:cs typeface="+mj-ea"/>
            </a:endParaRPr>
          </a:p>
          <a:p>
            <a:pPr marL="342900" lvl="0" indent="-342900" algn="just">
              <a:buFont typeface="+mj-lt"/>
              <a:buAutoNum type="arabicPeriod"/>
              <a:tabLst>
                <a:tab pos="3168015" algn="l"/>
              </a:tabLst>
            </a:pPr>
            <a:r>
              <a:rPr lang="zh-CN" altLang="zh-CN" b="1" kern="100" dirty="0">
                <a:effectLst/>
                <a:latin typeface="+mj-ea"/>
                <a:ea typeface="+mj-ea"/>
                <a:cs typeface="+mj-ea"/>
              </a:rPr>
              <a:t>为保证游戏平衡性，蛇设计为吃两个点后增长一位长度。</a:t>
            </a:r>
            <a:endParaRPr lang="zh-CN" altLang="zh-CN" b="1" kern="100" dirty="0">
              <a:effectLst/>
              <a:latin typeface="+mj-ea"/>
              <a:ea typeface="+mj-ea"/>
              <a:cs typeface="+mj-ea"/>
            </a:endParaRPr>
          </a:p>
          <a:p>
            <a:pPr marL="342900" lvl="0" indent="-342900" algn="just">
              <a:buFont typeface="+mj-lt"/>
              <a:buAutoNum type="arabicPeriod"/>
              <a:tabLst>
                <a:tab pos="3168015" algn="l"/>
              </a:tabLst>
            </a:pPr>
            <a:r>
              <a:rPr lang="zh-CN" altLang="zh-CN" b="1" kern="100" dirty="0">
                <a:effectLst/>
                <a:latin typeface="+mj-ea"/>
                <a:ea typeface="+mj-ea"/>
                <a:cs typeface="+mj-ea"/>
              </a:rPr>
              <a:t>贪吃蛇的食物刷新设计为只花刷新在上半屏幕以降低游戏中后期难度。</a:t>
            </a:r>
            <a:endParaRPr lang="zh-CN" altLang="zh-CN" b="1" kern="100" dirty="0">
              <a:effectLst/>
              <a:latin typeface="+mj-ea"/>
              <a:ea typeface="+mj-ea"/>
              <a:cs typeface="+mj-ea"/>
            </a:endParaRPr>
          </a:p>
          <a:p>
            <a:pPr marL="342900" lvl="0" indent="-342900" algn="just">
              <a:buFont typeface="+mj-lt"/>
              <a:buAutoNum type="arabicPeriod"/>
              <a:tabLst>
                <a:tab pos="3168015" algn="l"/>
              </a:tabLst>
            </a:pPr>
            <a:r>
              <a:rPr lang="zh-CN" altLang="zh-CN" b="1" kern="100" dirty="0">
                <a:effectLst/>
                <a:latin typeface="+mj-ea"/>
                <a:ea typeface="+mj-ea"/>
                <a:cs typeface="+mj-ea"/>
              </a:rPr>
              <a:t>贪吃蛇与底部搭建好的俄罗斯方块碰撞同样会使得游戏结束。</a:t>
            </a:r>
            <a:endParaRPr lang="zh-CN" altLang="zh-CN" b="1" kern="100" dirty="0">
              <a:effectLst/>
              <a:latin typeface="+mj-ea"/>
              <a:ea typeface="+mj-ea"/>
              <a:cs typeface="+mj-ea"/>
            </a:endParaRPr>
          </a:p>
          <a:p>
            <a:pPr marL="342900" lvl="0" indent="-342900" algn="just">
              <a:buFont typeface="+mj-lt"/>
              <a:buAutoNum type="arabicPeriod"/>
              <a:tabLst>
                <a:tab pos="3168015" algn="l"/>
              </a:tabLst>
            </a:pPr>
            <a:r>
              <a:rPr lang="zh-CN" altLang="zh-CN" b="1" kern="100" dirty="0">
                <a:effectLst/>
                <a:latin typeface="+mj-ea"/>
                <a:ea typeface="+mj-ea"/>
                <a:cs typeface="+mj-ea"/>
              </a:rPr>
              <a:t>游戏应当存在开始界面与键盘控制说明界面。</a:t>
            </a:r>
            <a:r>
              <a:rPr lang="en-US" altLang="zh-CN" b="1" kern="100" dirty="0" err="1">
                <a:effectLst/>
                <a:latin typeface="+mj-ea"/>
                <a:ea typeface="+mj-ea"/>
                <a:cs typeface="+mj-ea"/>
              </a:rPr>
              <a:t>Wasd</a:t>
            </a:r>
            <a:r>
              <a:rPr lang="zh-CN" altLang="zh-CN" b="1" kern="100" dirty="0">
                <a:effectLst/>
                <a:latin typeface="+mj-ea"/>
                <a:ea typeface="+mj-ea"/>
                <a:cs typeface="+mj-ea"/>
              </a:rPr>
              <a:t>控制贪吃蛇，上下左右控制俄罗斯方块</a:t>
            </a:r>
            <a:endParaRPr lang="zh-CN" b="1" dirty="0">
              <a:latin typeface="+mj-ea"/>
              <a:ea typeface="+mj-ea"/>
              <a:cs typeface="+mj-ea"/>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defPPr>
              <a:defRPr lang="zh-CN"/>
            </a:defPPr>
          </a:lstStyle>
          <a:p>
            <a:pPr rtl="0"/>
            <a:r>
              <a:rPr lang="zh-CN" altLang="en-US" b="1" dirty="0">
                <a:latin typeface="+mj-lt"/>
                <a:ea typeface="+mj-lt"/>
              </a:rPr>
              <a:t>团队分工</a:t>
            </a:r>
            <a:endParaRPr lang="zh-CN" b="1" dirty="0">
              <a:latin typeface="+mj-lt"/>
              <a:ea typeface="+mj-lt"/>
            </a:endParaRPr>
          </a:p>
        </p:txBody>
      </p:sp>
      <p:sp>
        <p:nvSpPr>
          <p:cNvPr id="4" name="文本占位符 3"/>
          <p:cNvSpPr>
            <a:spLocks noGrp="1"/>
          </p:cNvSpPr>
          <p:nvPr>
            <p:ph type="body" idx="1"/>
          </p:nvPr>
        </p:nvSpPr>
        <p:spPr/>
        <p:txBody>
          <a:bodyPr rtlCol="0"/>
          <a:lstStyle>
            <a:defPPr>
              <a:defRPr lang="zh-CN"/>
            </a:defPPr>
          </a:lstStyle>
          <a:p>
            <a:pPr rtl="0"/>
            <a:endParaRPr 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b="1" dirty="0">
                <a:solidFill>
                  <a:schemeClr val="accent3"/>
                </a:solidFill>
                <a:latin typeface="Microsoft YaHei UI" panose="020B0503020204020204" pitchFamily="18" charset="-122"/>
                <a:ea typeface="Microsoft YaHei UI" panose="020B0503020204020204" pitchFamily="18" charset="-122"/>
              </a:rPr>
              <a:t>我们</a:t>
            </a:r>
            <a:r>
              <a:rPr lang="zh-CN" altLang="en-US" b="1" dirty="0">
                <a:solidFill>
                  <a:schemeClr val="accent3"/>
                </a:solidFill>
                <a:latin typeface="Microsoft YaHei UI" panose="020B0503020204020204" pitchFamily="18" charset="-122"/>
                <a:ea typeface="Microsoft YaHei UI" panose="020B0503020204020204" pitchFamily="18" charset="-122"/>
              </a:rPr>
              <a:t>的具体分工</a:t>
            </a:r>
            <a:endParaRPr lang="zh-CN" b="1" dirty="0">
              <a:latin typeface="Microsoft YaHei UI" panose="020B0503020204020204" pitchFamily="18" charset="-122"/>
              <a:ea typeface="Microsoft YaHei UI" panose="020B0503020204020204" pitchFamily="18" charset="-122"/>
            </a:endParaRPr>
          </a:p>
        </p:txBody>
      </p:sp>
      <p:sp>
        <p:nvSpPr>
          <p:cNvPr id="3" name="文本占位符 2"/>
          <p:cNvSpPr>
            <a:spLocks noGrp="1"/>
          </p:cNvSpPr>
          <p:nvPr>
            <p:ph type="body" idx="1"/>
          </p:nvPr>
        </p:nvSpPr>
        <p:spPr/>
        <p:txBody>
          <a:bodyPr rtlCol="0"/>
          <a:lstStyle>
            <a:defPPr>
              <a:defRPr lang="zh-CN"/>
            </a:defPPr>
          </a:lstStyle>
          <a:p>
            <a:pPr rtl="0"/>
            <a:r>
              <a:rPr lang="zh-CN" altLang="en-US" sz="2000" b="1" dirty="0">
                <a:solidFill>
                  <a:schemeClr val="accent3"/>
                </a:solidFill>
                <a:latin typeface="Microsoft YaHei UI" panose="020B0503020204020204" pitchFamily="18" charset="77"/>
                <a:ea typeface="Microsoft YaHei UI" panose="020B0503020204020204" pitchFamily="18" charset="-122"/>
                <a:cs typeface="+mn-lt"/>
              </a:rPr>
              <a:t>李紫枫</a:t>
            </a:r>
            <a:endParaRPr lang="zh-CN" b="1" dirty="0"/>
          </a:p>
        </p:txBody>
      </p:sp>
      <p:sp>
        <p:nvSpPr>
          <p:cNvPr id="4" name="内容占位符 3"/>
          <p:cNvSpPr>
            <a:spLocks noGrp="1"/>
          </p:cNvSpPr>
          <p:nvPr>
            <p:ph sz="half" idx="2"/>
          </p:nvPr>
        </p:nvSpPr>
        <p:spPr/>
        <p:txBody>
          <a:bodyPr rtlCol="0"/>
          <a:lstStyle>
            <a:defPPr>
              <a:defRPr lang="zh-CN"/>
            </a:defPPr>
          </a:lstStyle>
          <a:p>
            <a:pPr rtl="0"/>
            <a:r>
              <a:rPr lang="zh-CN" altLang="en-US" sz="2000" b="1" dirty="0"/>
              <a:t>用</a:t>
            </a:r>
            <a:r>
              <a:rPr lang="en-US" altLang="zh-CN" sz="2000" b="1" dirty="0"/>
              <a:t>git</a:t>
            </a:r>
            <a:r>
              <a:rPr lang="zh-CN" altLang="en-US" sz="2000" b="1" dirty="0"/>
              <a:t>存放代码和统合进程</a:t>
            </a:r>
            <a:endParaRPr lang="en-US" altLang="zh-CN" sz="2000" b="1" dirty="0"/>
          </a:p>
          <a:p>
            <a:pPr rtl="0"/>
            <a:r>
              <a:rPr lang="zh-CN" altLang="en-US" sz="2000" b="1" dirty="0"/>
              <a:t>制作</a:t>
            </a:r>
            <a:r>
              <a:rPr lang="en-US" altLang="zh-CN" sz="2000" b="1" dirty="0"/>
              <a:t>PPT</a:t>
            </a:r>
            <a:r>
              <a:rPr lang="zh-CN" sz="2000" b="1" dirty="0">
                <a:solidFill>
                  <a:schemeClr val="accent3"/>
                </a:solidFill>
                <a:latin typeface="Microsoft YaHei UI Light" panose="020B0502040204020203" pitchFamily="34" charset="-122"/>
                <a:ea typeface="Microsoft YaHei UI Light" panose="020B0502040204020203" pitchFamily="34" charset="-122"/>
                <a:cs typeface="Gill Sans Light" panose="020B0302020104020203" pitchFamily="34" charset="-79"/>
              </a:rPr>
              <a:t>可视化优质知识资产</a:t>
            </a:r>
            <a:endParaRPr lang="en-US" altLang="zh-CN" sz="2000" b="1" dirty="0">
              <a:solidFill>
                <a:schemeClr val="accent3"/>
              </a:solidFill>
              <a:latin typeface="Microsoft YaHei UI Light" panose="020B0502040204020203" pitchFamily="34" charset="-122"/>
              <a:ea typeface="Microsoft YaHei UI Light" panose="020B0502040204020203" pitchFamily="34" charset="-122"/>
              <a:cs typeface="Gill Sans Light" panose="020B0302020104020203" pitchFamily="34" charset="-79"/>
            </a:endParaRPr>
          </a:p>
          <a:p>
            <a:pPr rtl="0"/>
            <a:r>
              <a:rPr lang="zh-CN" altLang="en-US" sz="2000" b="1" dirty="0">
                <a:latin typeface="Microsoft YaHei UI Light" panose="020B0502040204020203" pitchFamily="34" charset="-122"/>
                <a:ea typeface="Microsoft YaHei UI Light" panose="020B0502040204020203" pitchFamily="34" charset="-122"/>
                <a:cs typeface="Gill Sans Light" panose="020B0302020104020203" pitchFamily="34" charset="-79"/>
              </a:rPr>
              <a:t>对目前的进程总结</a:t>
            </a:r>
            <a:endParaRPr lang="zh-CN" sz="2000" b="1" dirty="0">
              <a:solidFill>
                <a:schemeClr val="accent3"/>
              </a:solidFill>
              <a:latin typeface="Microsoft YaHei UI Light" panose="020B0502040204020203" pitchFamily="34" charset="-122"/>
              <a:ea typeface="Microsoft YaHei UI Light" panose="020B0502040204020203" pitchFamily="34" charset="-122"/>
              <a:cs typeface="Gill Sans Light" panose="020B0302020104020203" pitchFamily="34" charset="-79"/>
            </a:endParaRPr>
          </a:p>
        </p:txBody>
      </p:sp>
      <p:sp>
        <p:nvSpPr>
          <p:cNvPr id="5" name="文本占位符 4"/>
          <p:cNvSpPr>
            <a:spLocks noGrp="1"/>
          </p:cNvSpPr>
          <p:nvPr>
            <p:ph type="body" sz="quarter" idx="3"/>
          </p:nvPr>
        </p:nvSpPr>
        <p:spPr/>
        <p:txBody>
          <a:bodyPr rtlCol="0"/>
          <a:lstStyle>
            <a:defPPr>
              <a:defRPr lang="zh-CN"/>
            </a:defPPr>
          </a:lstStyle>
          <a:p>
            <a:pPr marL="0" indent="0" rtl="0">
              <a:buFont typeface="Arial" panose="020B0604020202020204" pitchFamily="34" charset="0"/>
              <a:buNone/>
            </a:pPr>
            <a:r>
              <a:rPr lang="zh-CN" altLang="en-US" sz="2000" b="1" dirty="0">
                <a:solidFill>
                  <a:schemeClr val="accent3"/>
                </a:solidFill>
                <a:latin typeface="Microsoft YaHei UI" panose="020B0503020204020204" pitchFamily="18" charset="77"/>
                <a:ea typeface="Microsoft YaHei UI" panose="020B0503020204020204" pitchFamily="18" charset="-122"/>
              </a:rPr>
              <a:t>史英琦</a:t>
            </a:r>
            <a:endParaRPr lang="zh-CN" sz="2000" b="1" dirty="0">
              <a:solidFill>
                <a:schemeClr val="accent3"/>
              </a:solidFill>
              <a:latin typeface="Microsoft YaHei UI" panose="020B0503020204020204" pitchFamily="18" charset="77"/>
              <a:ea typeface="Microsoft YaHei UI" panose="020B0503020204020204" pitchFamily="18" charset="-122"/>
            </a:endParaRPr>
          </a:p>
        </p:txBody>
      </p:sp>
      <p:sp>
        <p:nvSpPr>
          <p:cNvPr id="6" name="内容占位符 5"/>
          <p:cNvSpPr>
            <a:spLocks noGrp="1"/>
          </p:cNvSpPr>
          <p:nvPr>
            <p:ph sz="quarter" idx="4"/>
          </p:nvPr>
        </p:nvSpPr>
        <p:spPr>
          <a:xfrm>
            <a:off x="4495800" y="2629116"/>
            <a:ext cx="3200400" cy="3320861"/>
          </a:xfrm>
        </p:spPr>
        <p:txBody>
          <a:bodyPr rtlCol="0"/>
          <a:lstStyle>
            <a:defPPr>
              <a:defRPr lang="zh-CN"/>
            </a:defPPr>
          </a:lstStyle>
          <a:p>
            <a:pPr rtl="0"/>
            <a:r>
              <a:rPr lang="zh-CN" altLang="en-US" sz="2000" b="1" dirty="0"/>
              <a:t>游戏原型具体设计，主要根据</a:t>
            </a:r>
            <a:r>
              <a:rPr lang="en-US" altLang="zh-CN" sz="2000" b="1" dirty="0"/>
              <a:t>sfml</a:t>
            </a:r>
            <a:r>
              <a:rPr lang="zh-CN" altLang="en-US" sz="2000" b="1" dirty="0"/>
              <a:t>学习模块完善游戏并对游戏界面和具体功能做出详细设计</a:t>
            </a:r>
            <a:endParaRPr lang="zh-CN" sz="2000" b="1" dirty="0">
              <a:solidFill>
                <a:schemeClr val="accent3"/>
              </a:solidFill>
              <a:latin typeface="Microsoft YaHei UI Light" panose="020B0502040204020203" pitchFamily="34" charset="-122"/>
              <a:ea typeface="Microsoft YaHei UI Light" panose="020B0502040204020203" pitchFamily="34" charset="-122"/>
              <a:cs typeface="Gill Sans Light" panose="020B0302020104020203" pitchFamily="34" charset="-79"/>
            </a:endParaRPr>
          </a:p>
        </p:txBody>
      </p:sp>
      <p:sp>
        <p:nvSpPr>
          <p:cNvPr id="9" name="文本占位符 8"/>
          <p:cNvSpPr>
            <a:spLocks noGrp="1"/>
          </p:cNvSpPr>
          <p:nvPr>
            <p:ph type="body" sz="quarter" idx="13"/>
          </p:nvPr>
        </p:nvSpPr>
        <p:spPr/>
        <p:txBody>
          <a:bodyPr rtlCol="0"/>
          <a:lstStyle>
            <a:defPPr>
              <a:defRPr lang="zh-CN"/>
            </a:defPPr>
          </a:lstStyle>
          <a:p>
            <a:pPr marL="0" indent="0" rtl="0">
              <a:buNone/>
            </a:pPr>
            <a:r>
              <a:rPr lang="zh-CN" altLang="en-US" sz="2000" b="1" dirty="0">
                <a:solidFill>
                  <a:schemeClr val="accent3"/>
                </a:solidFill>
                <a:latin typeface="Microsoft YaHei UI" panose="020B0503020204020204" pitchFamily="18" charset="77"/>
                <a:ea typeface="Microsoft YaHei UI" panose="020B0503020204020204" pitchFamily="18" charset="-122"/>
              </a:rPr>
              <a:t>夏星</a:t>
            </a:r>
            <a:endParaRPr lang="zh-CN" sz="2000" b="1" dirty="0">
              <a:solidFill>
                <a:schemeClr val="accent3"/>
              </a:solidFill>
              <a:latin typeface="Microsoft YaHei UI" panose="020B0503020204020204" pitchFamily="18" charset="77"/>
              <a:ea typeface="Microsoft YaHei UI" panose="020B0503020204020204" pitchFamily="18" charset="-122"/>
            </a:endParaRPr>
          </a:p>
        </p:txBody>
      </p:sp>
      <p:sp>
        <p:nvSpPr>
          <p:cNvPr id="10" name="内容占位符 9"/>
          <p:cNvSpPr>
            <a:spLocks noGrp="1"/>
          </p:cNvSpPr>
          <p:nvPr>
            <p:ph sz="quarter" idx="14"/>
          </p:nvPr>
        </p:nvSpPr>
        <p:spPr/>
        <p:txBody>
          <a:bodyPr rtlCol="0"/>
          <a:lstStyle>
            <a:defPPr>
              <a:defRPr lang="zh-CN"/>
            </a:defPPr>
          </a:lstStyle>
          <a:p>
            <a:pPr rtl="0"/>
            <a:r>
              <a:rPr lang="en-US" altLang="zh-CN" sz="2000" b="1" dirty="0"/>
              <a:t>sfml</a:t>
            </a:r>
            <a:r>
              <a:rPr lang="zh-CN" altLang="en-US" sz="2000" b="1" dirty="0"/>
              <a:t>具体模块学习方式总结</a:t>
            </a:r>
            <a:endParaRPr lang="en-US" altLang="zh-CN" sz="2000" b="1" dirty="0"/>
          </a:p>
          <a:p>
            <a:pPr rtl="0"/>
            <a:r>
              <a:rPr lang="zh-CN" altLang="en-US" sz="2000" b="1" dirty="0"/>
              <a:t>要总结学习</a:t>
            </a:r>
            <a:r>
              <a:rPr lang="en-US" altLang="zh-CN" sz="2000" b="1" dirty="0"/>
              <a:t>sfml</a:t>
            </a:r>
            <a:r>
              <a:rPr lang="zh-CN" altLang="en-US" sz="2000" b="1" dirty="0"/>
              <a:t>的具体过程中积累的经验以及如何实现高效的</a:t>
            </a:r>
            <a:r>
              <a:rPr lang="en-US" altLang="zh-CN" sz="2000" b="1" dirty="0"/>
              <a:t>sfml</a:t>
            </a:r>
            <a:r>
              <a:rPr lang="zh-CN" altLang="en-US" sz="2000" b="1" dirty="0"/>
              <a:t>学习。</a:t>
            </a:r>
            <a:endParaRPr lang="zh-CN" sz="2000" b="1" dirty="0">
              <a:solidFill>
                <a:schemeClr val="accent3"/>
              </a:solidFill>
              <a:latin typeface="Microsoft YaHei UI Light" panose="020B0502040204020203" pitchFamily="34" charset="-122"/>
              <a:ea typeface="Microsoft YaHei UI Light" panose="020B0502040204020203" pitchFamily="34" charset="-122"/>
              <a:cs typeface="Gill Sans Light" panose="020B0302020104020203" pitchFamily="34" charset="-79"/>
            </a:endParaRPr>
          </a:p>
        </p:txBody>
      </p:sp>
      <p:sp>
        <p:nvSpPr>
          <p:cNvPr id="7" name="页脚占位符 6"/>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8" name="灯片编号占位符 7"/>
          <p:cNvSpPr>
            <a:spLocks noGrp="1"/>
          </p:cNvSpPr>
          <p:nvPr>
            <p:ph type="sldNum" sz="quarter" idx="12"/>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028" y="1103503"/>
            <a:ext cx="8695944" cy="1325880"/>
          </a:xfrm>
        </p:spPr>
        <p:txBody>
          <a:bodyPr rtlCol="0"/>
          <a:lstStyle>
            <a:defPPr>
              <a:defRPr lang="zh-CN"/>
            </a:defPPr>
          </a:lstStyle>
          <a:p>
            <a:pPr rtl="0"/>
            <a:r>
              <a:rPr lang="zh-CN" altLang="en-US" dirty="0">
                <a:solidFill>
                  <a:schemeClr val="accent3"/>
                </a:solidFill>
                <a:latin typeface="Microsoft YaHei UI" panose="020B0503020204020204" pitchFamily="18" charset="77"/>
                <a:ea typeface="Microsoft YaHei UI" panose="020B0503020204020204" pitchFamily="18" charset="-122"/>
              </a:rPr>
              <a:t>代码的共享和存放</a:t>
            </a:r>
            <a:r>
              <a:rPr lang="zh-CN" dirty="0">
                <a:solidFill>
                  <a:schemeClr val="accent3"/>
                </a:solidFill>
              </a:rPr>
              <a:t> </a:t>
            </a:r>
            <a:endParaRPr lang="zh-CN" dirty="0"/>
          </a:p>
        </p:txBody>
      </p:sp>
      <p:sp>
        <p:nvSpPr>
          <p:cNvPr id="3" name="内容占位符 2"/>
          <p:cNvSpPr>
            <a:spLocks noGrp="1"/>
          </p:cNvSpPr>
          <p:nvPr>
            <p:ph idx="1"/>
          </p:nvPr>
        </p:nvSpPr>
        <p:spPr>
          <a:xfrm>
            <a:off x="2177796" y="2149475"/>
            <a:ext cx="7744968" cy="2697480"/>
          </a:xfrm>
        </p:spPr>
        <p:txBody>
          <a:bodyPr rtlCol="0">
            <a:noAutofit/>
          </a:bodyPr>
          <a:lstStyle>
            <a:defPPr>
              <a:defRPr lang="zh-CN"/>
            </a:defPPr>
          </a:lstStyle>
          <a:p>
            <a:pPr algn="l">
              <a:buFont typeface="+mj-lt"/>
              <a:buAutoNum type="arabicPeriod"/>
            </a:pP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创建一个新的存储库（</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repository</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）来存放您的代码。在 </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GitHub </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页面的右上角，点击“</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号按钮，然后选择“</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New repository”</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（新存储库）。</a:t>
            </a:r>
            <a:endPar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algn="l">
              <a:buFont typeface="+mj-lt"/>
              <a:buAutoNum type="arabicPeriod"/>
            </a:pP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给存储库命名，添加描述并选择公开或私有选项。如果您选择私有选项，您需要购买 </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GitHub </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的付费计划才能创建私有存储库。</a:t>
            </a:r>
            <a:endPar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algn="l">
              <a:buFont typeface="+mj-lt"/>
              <a:buAutoNum type="arabicPeriod"/>
            </a:pP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在您的计算机上安装 </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。您可以从 </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 </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官方网站（</a:t>
            </a:r>
            <a:r>
              <a:rPr lang="en-US" altLang="zh-CN" sz="1900" b="1" i="0" u="none" strike="noStrike"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https://git-scm.com/downloads</a:t>
            </a:r>
            <a:r>
              <a:rPr lang="zh-CN" altLang="en-US" sz="1900" b="1" i="0" u="none" strike="noStrike"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）下载适合您操作系统的</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 </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a:t>
            </a:r>
            <a:endPar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algn="l">
              <a:buFont typeface="+mj-lt"/>
              <a:buAutoNum type="arabicPeriod"/>
            </a:pP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打开一个命令行或终端窗口，并使用“</a:t>
            </a:r>
            <a:r>
              <a:rPr lang="en-US" altLang="zh-CN"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cd”</a:t>
            </a:r>
            <a:r>
              <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命令进入您要存放代码的文件夹。</a:t>
            </a:r>
            <a:endParaRPr lang="zh-CN" altLang="en-US" sz="19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marL="0" indent="0" rtl="0">
              <a:lnSpc>
                <a:spcPct val="100000"/>
              </a:lnSpc>
              <a:buNone/>
            </a:pPr>
            <a:endParaRPr lang="zh-CN" altLang="en-US" sz="1700"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3" y="1154938"/>
            <a:ext cx="8695944" cy="1325880"/>
          </a:xfrm>
        </p:spPr>
        <p:txBody>
          <a:bodyPr rtlCol="0"/>
          <a:lstStyle>
            <a:defPPr>
              <a:defRPr lang="zh-CN"/>
            </a:defPPr>
          </a:lstStyle>
          <a:p>
            <a:pPr rtl="0"/>
            <a:r>
              <a:rPr lang="zh-CN" altLang="en-US" dirty="0">
                <a:solidFill>
                  <a:schemeClr val="accent3"/>
                </a:solidFill>
                <a:latin typeface="Microsoft YaHei UI" panose="020B0503020204020204" pitchFamily="18" charset="77"/>
                <a:ea typeface="Microsoft YaHei UI" panose="020B0503020204020204" pitchFamily="18" charset="-122"/>
              </a:rPr>
              <a:t>代码的共享和存放</a:t>
            </a:r>
            <a:r>
              <a:rPr lang="zh-CN" dirty="0">
                <a:solidFill>
                  <a:schemeClr val="accent3"/>
                </a:solidFill>
              </a:rPr>
              <a:t> </a:t>
            </a:r>
            <a:endParaRPr lang="zh-CN" dirty="0"/>
          </a:p>
        </p:txBody>
      </p:sp>
      <p:sp>
        <p:nvSpPr>
          <p:cNvPr id="3" name="内容占位符 2"/>
          <p:cNvSpPr>
            <a:spLocks noGrp="1"/>
          </p:cNvSpPr>
          <p:nvPr>
            <p:ph idx="1"/>
          </p:nvPr>
        </p:nvSpPr>
        <p:spPr>
          <a:xfrm>
            <a:off x="2177796" y="2397760"/>
            <a:ext cx="7744968" cy="2697480"/>
          </a:xfrm>
        </p:spPr>
        <p:txBody>
          <a:bodyPr rtlCol="0">
            <a:normAutofit/>
          </a:bodyPr>
          <a:lstStyle>
            <a:defPPr>
              <a:defRPr lang="zh-CN"/>
            </a:defPPr>
          </a:lstStyle>
          <a:p>
            <a:pPr algn="l"/>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5.</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在命令行窗口中输入“</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 remote add origin [GitHub </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存储库的 </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URL </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地址</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（请将 </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URL </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地址替换为您复制的地址）。</a:t>
            </a:r>
            <a:endPar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a:p>
            <a:pPr algn="l"/>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6.</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将您的代码推送到 </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GitHub </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存储库中。在命令行窗口中输入“</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git push -u origin master”</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（请注意，这里的“</a:t>
            </a:r>
            <a:r>
              <a:rPr lang="en-US" altLang="zh-CN"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master”</a:t>
            </a:r>
            <a:r>
              <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rPr>
              <a:t>是默认分支名称，如果您创建了其他分支，请将其替换为您的分支名称）</a:t>
            </a:r>
            <a:endParaRPr lang="zh-CN" altLang="en-US" b="1" i="0" dirty="0">
              <a:solidFill>
                <a:srgbClr val="050E17"/>
              </a:solidFill>
              <a:effectLst/>
              <a:latin typeface="Microsoft YaHei UI" panose="020B0503020204020204" pitchFamily="18" charset="-122"/>
              <a:ea typeface="Microsoft YaHei UI" panose="020B0503020204020204" pitchFamily="18" charset="-122"/>
              <a:cs typeface="Microsoft YaHei UI" panose="020B0503020204020204" pitchFamily="18" charset="-122"/>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t>谢谢</a:t>
            </a:r>
            <a:endParaRPr lang="zh-CN"/>
          </a:p>
        </p:txBody>
      </p:sp>
      <p:sp>
        <p:nvSpPr>
          <p:cNvPr id="5" name="内容占位符 4"/>
          <p:cNvSpPr>
            <a:spLocks noGrp="1"/>
          </p:cNvSpPr>
          <p:nvPr>
            <p:ph idx="1"/>
          </p:nvPr>
        </p:nvSpPr>
        <p:spPr>
          <a:xfrm>
            <a:off x="7509002" y="45720"/>
            <a:ext cx="3277054" cy="2843784"/>
          </a:xfrm>
        </p:spPr>
        <p:txBody>
          <a:bodyPr rtlCol="0"/>
          <a:lstStyle>
            <a:defPPr>
              <a:defRPr lang="zh-CN"/>
            </a:defPPr>
          </a:lstStyle>
          <a:p>
            <a:pPr rtl="0"/>
            <a:r>
              <a:rPr lang="zh-CN" altLang="en-US" b="1" dirty="0">
                <a:solidFill>
                  <a:schemeClr val="tx1"/>
                </a:solidFill>
                <a:effectLst>
                  <a:outerShdw blurRad="38100" dist="19050" dir="2700000" algn="tl" rotWithShape="0">
                    <a:schemeClr val="dk1">
                      <a:alpha val="40000"/>
                    </a:schemeClr>
                  </a:outerShdw>
                </a:effectLst>
              </a:rPr>
              <a:t>好好好你这么玩是吧队</a:t>
            </a:r>
            <a:endParaRPr lang="zh-CN" alt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defPPr>
              <a:defRPr lang="zh-CN"/>
            </a:defPPr>
          </a:lstStyle>
          <a:p>
            <a:pPr rtl="0"/>
            <a:r>
              <a:rPr lang="zh-CN">
                <a:solidFill>
                  <a:schemeClr val="accent3"/>
                </a:solidFill>
                <a:latin typeface="Microsoft YaHei UI" panose="020B0503020204020204" pitchFamily="18" charset="77"/>
                <a:ea typeface="Microsoft YaHei UI" panose="020B0503020204020204" pitchFamily="18" charset="-122"/>
                <a:cs typeface="Calibri Light" panose="020F0302020204030204"/>
              </a:rPr>
              <a:t>议程</a:t>
            </a:r>
            <a:endParaRPr lang="zh-CN" dirty="0">
              <a:solidFill>
                <a:schemeClr val="accent3"/>
              </a:solidFill>
              <a:latin typeface="Microsoft YaHei UI" panose="020B0503020204020204" pitchFamily="18" charset="77"/>
              <a:ea typeface="Microsoft YaHei UI" panose="020B0503020204020204" pitchFamily="18" charset="-122"/>
            </a:endParaRPr>
          </a:p>
        </p:txBody>
      </p:sp>
      <p:sp>
        <p:nvSpPr>
          <p:cNvPr id="4" name="文本占位符 3"/>
          <p:cNvSpPr>
            <a:spLocks noGrp="1"/>
          </p:cNvSpPr>
          <p:nvPr>
            <p:ph type="body" sz="quarter" idx="13"/>
          </p:nvPr>
        </p:nvSpPr>
        <p:spPr/>
        <p:txBody>
          <a:bodyPr rtlCol="0"/>
          <a:lstStyle>
            <a:defPPr>
              <a:defRPr lang="zh-CN"/>
            </a:defPPr>
          </a:lstStyle>
          <a:p>
            <a:pPr rtl="0"/>
            <a:r>
              <a:rPr lang="zh-CN"/>
              <a:t>A</a:t>
            </a:r>
            <a:endParaRPr lang="zh-CN"/>
          </a:p>
        </p:txBody>
      </p:sp>
      <p:pic>
        <p:nvPicPr>
          <p:cNvPr id="10" name="图片 9" descr="花叶主题色"/>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图片 1928" descr="花叶主题色"/>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内容占位符 2"/>
          <p:cNvSpPr>
            <a:spLocks noGrp="1"/>
          </p:cNvSpPr>
          <p:nvPr>
            <p:ph sz="quarter" idx="4"/>
          </p:nvPr>
        </p:nvSpPr>
        <p:spPr>
          <a:xfrm>
            <a:off x="7186295" y="1844040"/>
            <a:ext cx="4663440" cy="4306824"/>
          </a:xfrm>
        </p:spPr>
        <p:txBody>
          <a:bodyPr vert="horz" lIns="91440" tIns="45720" rIns="91440" bIns="45720" rtlCol="0" anchor="t">
            <a:normAutofit/>
          </a:bodyPr>
          <a:lstStyle>
            <a:defPPr>
              <a:defRPr lang="zh-CN"/>
            </a:defPPr>
          </a:lstStyle>
          <a:p>
            <a:pPr algn="just" fontAlgn="auto">
              <a:lnSpc>
                <a:spcPct val="200000"/>
              </a:lnSpc>
              <a:spcBef>
                <a:spcPts val="1700"/>
              </a:spcBef>
              <a:spcAft>
                <a:spcPts val="1650"/>
              </a:spcAft>
            </a:pPr>
            <a:r>
              <a:rPr lang="en-US" altLang="zh-CN" sz="2200" b="1" kern="2200" dirty="0">
                <a:effectLst/>
                <a:latin typeface="+mj-lt"/>
                <a:ea typeface="+mj-lt"/>
                <a:cs typeface="+mj-lt"/>
              </a:rPr>
              <a:t>VS2022</a:t>
            </a:r>
            <a:r>
              <a:rPr lang="zh-CN" altLang="zh-CN" sz="2200" b="1" kern="2200" dirty="0">
                <a:effectLst/>
                <a:latin typeface="+mj-lt"/>
                <a:ea typeface="+mj-lt"/>
                <a:cs typeface="+mj-lt"/>
              </a:rPr>
              <a:t>上配置</a:t>
            </a:r>
            <a:r>
              <a:rPr lang="en-US" altLang="zh-CN" sz="2200" b="1" kern="2200" dirty="0">
                <a:effectLst/>
                <a:latin typeface="+mj-lt"/>
                <a:ea typeface="+mj-lt"/>
                <a:cs typeface="+mj-lt"/>
              </a:rPr>
              <a:t>SFML</a:t>
            </a:r>
            <a:r>
              <a:rPr lang="zh-CN" altLang="zh-CN" sz="2200" b="1" kern="2200" dirty="0">
                <a:effectLst/>
                <a:latin typeface="+mj-lt"/>
                <a:ea typeface="+mj-lt"/>
                <a:cs typeface="+mj-lt"/>
              </a:rPr>
              <a:t>的问题与心得</a:t>
            </a:r>
            <a:endParaRPr lang="zh-CN" altLang="zh-CN" sz="2200" b="1" kern="2200" dirty="0">
              <a:effectLst/>
              <a:latin typeface="+mj-lt"/>
              <a:ea typeface="+mj-lt"/>
              <a:cs typeface="+mj-lt"/>
            </a:endParaRPr>
          </a:p>
          <a:p>
            <a:pPr rtl="0" fontAlgn="auto">
              <a:lnSpc>
                <a:spcPct val="200000"/>
              </a:lnSpc>
              <a:buNone/>
            </a:pPr>
            <a:r>
              <a:rPr lang="zh-CN" altLang="en-US" sz="2200" b="1" dirty="0">
                <a:solidFill>
                  <a:schemeClr val="accent3"/>
                </a:solidFill>
                <a:latin typeface="+mj-lt"/>
                <a:ea typeface="+mj-lt"/>
                <a:cs typeface="+mj-lt"/>
              </a:rPr>
              <a:t>游戏原型设计</a:t>
            </a:r>
            <a:endParaRPr lang="zh-CN" sz="2200" b="1" dirty="0">
              <a:solidFill>
                <a:schemeClr val="accent3"/>
              </a:solidFill>
              <a:latin typeface="+mj-lt"/>
              <a:ea typeface="+mj-lt"/>
              <a:cs typeface="+mj-lt"/>
            </a:endParaRPr>
          </a:p>
          <a:p>
            <a:pPr rtl="0" fontAlgn="auto">
              <a:lnSpc>
                <a:spcPct val="200000"/>
              </a:lnSpc>
              <a:buNone/>
            </a:pPr>
            <a:r>
              <a:rPr lang="zh-CN" altLang="en-US" sz="2200" b="1" dirty="0">
                <a:latin typeface="+mj-lt"/>
                <a:ea typeface="+mj-lt"/>
                <a:cs typeface="+mj-lt"/>
              </a:rPr>
              <a:t>团队分组</a:t>
            </a:r>
            <a:endParaRPr lang="zh-CN" sz="2200" b="1" dirty="0">
              <a:solidFill>
                <a:schemeClr val="accent3"/>
              </a:solidFill>
              <a:latin typeface="+mj-lt"/>
              <a:ea typeface="+mj-lt"/>
              <a:cs typeface="+mj-lt"/>
            </a:endParaRPr>
          </a:p>
          <a:p>
            <a:pPr rtl="0" fontAlgn="auto">
              <a:lnSpc>
                <a:spcPct val="200000"/>
              </a:lnSpc>
            </a:pPr>
            <a:r>
              <a:rPr lang="zh-CN" altLang="en-US" sz="2200" b="1" dirty="0">
                <a:solidFill>
                  <a:schemeClr val="accent3"/>
                </a:solidFill>
                <a:latin typeface="+mj-lt"/>
                <a:ea typeface="+mj-lt"/>
                <a:cs typeface="+mj-lt"/>
              </a:rPr>
              <a:t>代码管理</a:t>
            </a:r>
            <a:endParaRPr lang="zh-CN" sz="2200" b="1" dirty="0">
              <a:solidFill>
                <a:schemeClr val="accent3"/>
              </a:solidFill>
              <a:latin typeface="+mj-lt"/>
              <a:ea typeface="+mj-lt"/>
              <a:cs typeface="+mj-lt"/>
            </a:endParaRPr>
          </a:p>
        </p:txBody>
      </p:sp>
      <p:sp>
        <p:nvSpPr>
          <p:cNvPr id="5" name="页脚占位符 4"/>
          <p:cNvSpPr>
            <a:spLocks noGrp="1"/>
          </p:cNvSpPr>
          <p:nvPr>
            <p:ph type="ftr" sz="quarter" idx="11"/>
          </p:nvPr>
        </p:nvSpPr>
        <p:spPr/>
        <p:txBody>
          <a:bodyPr rtlCol="0"/>
          <a:lstStyle>
            <a:defPPr>
              <a:defRPr lang="zh-CN"/>
            </a:defPPr>
          </a:lstStyle>
          <a:p>
            <a:pPr rtl="0"/>
            <a:r>
              <a:rPr lang="zh-CN" dirty="0"/>
              <a:t>演示文稿标题</a:t>
            </a:r>
            <a:endParaRPr lang="zh-CN" dirty="0"/>
          </a:p>
        </p:txBody>
      </p:sp>
      <p:sp>
        <p:nvSpPr>
          <p:cNvPr id="6" name="幻灯片编号占位符 5"/>
          <p:cNvSpPr>
            <a:spLocks noGrp="1"/>
          </p:cNvSpPr>
          <p:nvPr>
            <p:ph type="sldNum" sz="quarter" idx="12"/>
          </p:nvPr>
        </p:nvSpPr>
        <p:spPr/>
        <p:txBody>
          <a:bodyPr rtlCol="0"/>
          <a:lstStyle>
            <a:defPPr>
              <a:defRPr lang="zh-CN"/>
            </a:defPPr>
          </a:lstStyle>
          <a:p>
            <a:pPr rtl="0"/>
            <a:fld id="{294A09A9-5501-47C1-A89A-A340965A2BE2}" type="slidenum">
              <a:rPr lang="zh-CN" smtClean="0"/>
            </a:fld>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defPPr>
              <a:defRPr lang="zh-CN"/>
            </a:defPPr>
          </a:lstStyle>
          <a:p>
            <a:pPr rtl="0"/>
            <a:r>
              <a:rPr lang="en-US" altLang="zh-CN" sz="4400" b="1" kern="2200" dirty="0">
                <a:effectLst/>
                <a:cs typeface="+mj-ea"/>
              </a:rPr>
              <a:t>VS2022</a:t>
            </a:r>
            <a:r>
              <a:rPr lang="zh-CN" altLang="zh-CN" sz="4400" b="1" kern="2200" dirty="0">
                <a:effectLst/>
                <a:cs typeface="+mj-ea"/>
              </a:rPr>
              <a:t>上配置</a:t>
            </a:r>
            <a:r>
              <a:rPr lang="en-US" altLang="zh-CN" sz="4400" b="1" kern="2200" dirty="0">
                <a:effectLst/>
                <a:cs typeface="+mj-ea"/>
              </a:rPr>
              <a:t>SFML</a:t>
            </a:r>
            <a:r>
              <a:rPr lang="zh-CN" altLang="zh-CN" sz="4400" b="1" kern="2200" dirty="0">
                <a:effectLst/>
                <a:cs typeface="+mj-ea"/>
              </a:rPr>
              <a:t>的问题与心得</a:t>
            </a:r>
            <a:endParaRPr lang="zh-CN" dirty="0">
              <a:cs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53668" y="4550410"/>
            <a:ext cx="9884664" cy="731520"/>
          </a:xfrm>
        </p:spPr>
        <p:txBody>
          <a:bodyPr>
            <a:normAutofit fontScale="90000"/>
          </a:bodyPr>
          <a:lstStyle/>
          <a:p>
            <a:r>
              <a:rPr lang="zh-CN" altLang="zh-CN" sz="4000" b="1" kern="100" dirty="0">
                <a:effectLst/>
                <a:cs typeface="+mj-ea"/>
              </a:rPr>
              <a:t>教程的选择</a:t>
            </a:r>
            <a:br>
              <a:rPr lang="zh-CN" altLang="zh-CN" sz="1800" b="1" kern="100" dirty="0">
                <a:effectLst/>
                <a:cs typeface="+mj-ea"/>
              </a:rPr>
            </a:br>
            <a:endParaRPr lang="zh-CN" altLang="en-US" dirty="0">
              <a:cs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defPPr>
              <a:defRPr lang="zh-CN"/>
            </a:defPPr>
          </a:lstStyle>
          <a:p>
            <a:r>
              <a:rPr lang="zh-CN" altLang="zh-CN" b="1" kern="100" dirty="0">
                <a:latin typeface="+mj-ea"/>
                <a:ea typeface="+mj-ea"/>
                <a:cs typeface="微软雅黑" panose="020B0503020204020204" charset="-122"/>
              </a:rPr>
              <a:t>官网教程</a:t>
            </a:r>
            <a:br>
              <a:rPr lang="zh-CN" altLang="zh-CN" kern="100" dirty="0">
                <a:latin typeface="微软雅黑" panose="020B0503020204020204" charset="-122"/>
                <a:ea typeface="微软雅黑" panose="020B0503020204020204" charset="-122"/>
                <a:cs typeface="微软雅黑" panose="020B0503020204020204" charset="-122"/>
              </a:rPr>
            </a:br>
            <a:endParaRPr 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286000" y="2209419"/>
            <a:ext cx="7744968" cy="2697480"/>
          </a:xfrm>
        </p:spPr>
        <p:txBody>
          <a:bodyPr rtlCol="0"/>
          <a:lstStyle>
            <a:defPPr>
              <a:defRPr lang="zh-CN"/>
            </a:defPPr>
          </a:lstStyle>
          <a:p>
            <a:pPr marL="0" indent="0">
              <a:buNone/>
            </a:pPr>
            <a:r>
              <a:rPr lang="en-US" altLang="zh-CN"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rPr>
              <a:t>       </a:t>
            </a:r>
            <a:endParaRPr lang="en-US" altLang="zh-CN"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zh-CN" sz="2800" b="1" kern="100" dirty="0">
                <a:effectLst/>
                <a:latin typeface="+mj-ea"/>
                <a:ea typeface="+mj-ea"/>
                <a:cs typeface="Times New Roman" panose="02020603050405020304" pitchFamily="18" charset="0"/>
              </a:rPr>
              <a:t>官方性强，适配性广泛</a:t>
            </a:r>
            <a:endParaRPr lang="en-US" altLang="zh-CN" sz="2800" b="1" kern="100" dirty="0">
              <a:effectLst/>
              <a:latin typeface="+mj-ea"/>
              <a:ea typeface="+mj-ea"/>
              <a:cs typeface="Times New Roman" panose="02020603050405020304" pitchFamily="18" charset="0"/>
            </a:endParaRPr>
          </a:p>
          <a:p>
            <a:pPr marL="0" indent="0">
              <a:buNone/>
            </a:pPr>
            <a:endParaRPr lang="en-US" altLang="zh-CN" sz="2800" b="1" kern="100" dirty="0">
              <a:solidFill>
                <a:schemeClr val="accent1"/>
              </a:solidFill>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zh-CN" sz="2800" b="1" kern="100" dirty="0">
                <a:solidFill>
                  <a:schemeClr val="accent6">
                    <a:lumMod val="50000"/>
                  </a:schemeClr>
                </a:solidFill>
                <a:effectLst/>
                <a:latin typeface="+mj-ea"/>
                <a:ea typeface="+mj-ea"/>
                <a:cs typeface="Times New Roman" panose="02020603050405020304" pitchFamily="18" charset="0"/>
              </a:rPr>
              <a:t>需要一定的英语基础，而且缺乏针对性，对于一些实际过程中出现的问题难以有效解决</a:t>
            </a:r>
            <a:endParaRPr lang="zh-CN" altLang="en-US" sz="2800" b="1" dirty="0">
              <a:solidFill>
                <a:schemeClr val="accent6">
                  <a:lumMod val="50000"/>
                </a:schemeClr>
              </a:solidFill>
              <a:latin typeface="+mj-ea"/>
              <a:ea typeface="+mj-ea"/>
            </a:endParaRPr>
          </a:p>
          <a:p>
            <a:pPr rtl="0"/>
            <a:endParaRPr lang="zh-CN" altLang="en-US" sz="2800" b="1" dirty="0">
              <a:solidFill>
                <a:schemeClr val="accent6">
                  <a:lumMod val="50000"/>
                </a:schemeClr>
              </a:solidFill>
              <a:latin typeface="+mj-ea"/>
              <a:ea typeface="+mj-ea"/>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028" y="2030730"/>
            <a:ext cx="8695944" cy="1325880"/>
          </a:xfrm>
        </p:spPr>
        <p:txBody>
          <a:bodyPr rtlCol="0">
            <a:normAutofit fontScale="90000"/>
          </a:bodyPr>
          <a:lstStyle>
            <a:defPPr>
              <a:defRPr lang="zh-CN"/>
            </a:defPPr>
          </a:lstStyle>
          <a:p>
            <a:pPr marL="0" indent="0">
              <a:buNone/>
            </a:pPr>
            <a:r>
              <a:rPr lang="en-US" altLang="zh-CN" sz="4400" kern="100" dirty="0">
                <a:effectLst/>
                <a:latin typeface="+mj-ea"/>
                <a:ea typeface="+mj-ea"/>
                <a:cs typeface="+mj-ea"/>
              </a:rPr>
              <a:t>CSDN</a:t>
            </a:r>
            <a:r>
              <a:rPr lang="zh-CN" altLang="zh-CN" sz="4400" kern="100" dirty="0">
                <a:effectLst/>
                <a:latin typeface="+mj-ea"/>
                <a:ea typeface="+mj-ea"/>
                <a:cs typeface="+mj-ea"/>
              </a:rPr>
              <a:t>教程</a:t>
            </a:r>
            <a:br>
              <a:rPr lang="zh-CN" altLang="zh-CN" sz="2000" kern="100" dirty="0">
                <a:effectLst/>
                <a:latin typeface="+mj-ea"/>
                <a:ea typeface="+mj-ea"/>
                <a:cs typeface="+mj-ea"/>
              </a:rPr>
            </a:br>
            <a:br>
              <a:rPr lang="en-US" altLang="zh-CN"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rPr>
            </a:br>
            <a:br>
              <a:rPr lang="en-US" altLang="zh-CN" kern="100" dirty="0">
                <a:solidFill>
                  <a:schemeClr val="accent1"/>
                </a:solidFill>
                <a:latin typeface="Calibri" panose="020F0502020204030204" pitchFamily="34" charset="0"/>
                <a:ea typeface="宋体" panose="02010600030101010101" pitchFamily="2" charset="-122"/>
                <a:cs typeface="Times New Roman" panose="02020603050405020304" pitchFamily="18" charset="0"/>
              </a:rPr>
            </a:br>
            <a:endParaRPr lang="zh-CN" dirty="0"/>
          </a:p>
        </p:txBody>
      </p:sp>
      <p:sp>
        <p:nvSpPr>
          <p:cNvPr id="3" name="内容占位符 2"/>
          <p:cNvSpPr>
            <a:spLocks noGrp="1"/>
          </p:cNvSpPr>
          <p:nvPr>
            <p:ph idx="1"/>
          </p:nvPr>
        </p:nvSpPr>
        <p:spPr>
          <a:xfrm>
            <a:off x="2132076" y="1915160"/>
            <a:ext cx="7744968" cy="2697480"/>
          </a:xfrm>
        </p:spPr>
        <p:txBody>
          <a:bodyPr rtlCol="0">
            <a:normAutofit fontScale="92500" lnSpcReduction="20000"/>
          </a:bodyPr>
          <a:lstStyle>
            <a:defPPr>
              <a:defRPr lang="zh-CN"/>
            </a:defPPr>
          </a:lstStyle>
          <a:p>
            <a:pPr marL="0" indent="0">
              <a:buNone/>
            </a:pPr>
            <a:endParaRPr lang="en-US" altLang="zh-CN" kern="100" dirty="0">
              <a:solidFill>
                <a:schemeClr val="accent1"/>
              </a:solidFill>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en-US" altLang="zh-CN" kern="100" dirty="0">
              <a:solidFill>
                <a:schemeClr val="accent1"/>
              </a:solidFill>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zh-CN" sz="2800" b="1" kern="100" dirty="0">
                <a:solidFill>
                  <a:schemeClr val="accent1"/>
                </a:solidFill>
                <a:effectLst/>
                <a:latin typeface="+mj-ea"/>
                <a:ea typeface="+mj-ea"/>
                <a:cs typeface="Times New Roman" panose="02020603050405020304" pitchFamily="18" charset="0"/>
              </a:rPr>
              <a:t>实用性高，其次经验性强，涉及到许多具体问题的解答</a:t>
            </a:r>
            <a:endParaRPr lang="en-US" altLang="zh-CN" sz="2800" b="1" kern="100" dirty="0">
              <a:solidFill>
                <a:schemeClr val="accent1"/>
              </a:solidFill>
              <a:effectLst/>
              <a:latin typeface="+mj-ea"/>
              <a:ea typeface="+mj-ea"/>
              <a:cs typeface="Times New Roman" panose="02020603050405020304" pitchFamily="18" charset="0"/>
            </a:endParaRPr>
          </a:p>
          <a:p>
            <a:pPr marL="0" indent="0">
              <a:buNone/>
            </a:pPr>
            <a:endParaRPr lang="en-US" altLang="zh-CN" sz="2800" b="1" kern="100" dirty="0">
              <a:solidFill>
                <a:schemeClr val="accent1"/>
              </a:solidFill>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zh-CN" sz="2800" b="1" kern="100" dirty="0">
                <a:solidFill>
                  <a:schemeClr val="accent6">
                    <a:lumMod val="50000"/>
                  </a:schemeClr>
                </a:solidFill>
                <a:effectLst/>
                <a:latin typeface="+mj-ea"/>
                <a:ea typeface="+mj-ea"/>
                <a:cs typeface="+mj-ea"/>
              </a:rPr>
              <a:t>对于具体的</a:t>
            </a:r>
            <a:r>
              <a:rPr lang="en-US" altLang="zh-CN" sz="2800" b="1" kern="100" dirty="0">
                <a:solidFill>
                  <a:schemeClr val="accent6">
                    <a:lumMod val="50000"/>
                  </a:schemeClr>
                </a:solidFill>
                <a:effectLst/>
                <a:latin typeface="+mj-ea"/>
                <a:ea typeface="+mj-ea"/>
                <a:cs typeface="+mj-ea"/>
              </a:rPr>
              <a:t>bug</a:t>
            </a:r>
            <a:r>
              <a:rPr lang="zh-CN" altLang="zh-CN" sz="2800" b="1" kern="100" dirty="0">
                <a:solidFill>
                  <a:schemeClr val="accent6">
                    <a:lumMod val="50000"/>
                  </a:schemeClr>
                </a:solidFill>
                <a:effectLst/>
                <a:latin typeface="+mj-ea"/>
                <a:ea typeface="+mj-ea"/>
                <a:cs typeface="+mj-ea"/>
              </a:rPr>
              <a:t>与报错的分析能力不足，很难将问题与实际情况进行匹配</a:t>
            </a:r>
            <a:endParaRPr lang="zh-CN" altLang="en-US" sz="2800" b="1" dirty="0">
              <a:solidFill>
                <a:schemeClr val="accent6">
                  <a:lumMod val="50000"/>
                </a:schemeClr>
              </a:solidFill>
              <a:latin typeface="+mj-ea"/>
              <a:ea typeface="+mj-ea"/>
              <a:cs typeface="+mj-ea"/>
            </a:endParaRPr>
          </a:p>
          <a:p>
            <a:pPr rtl="0"/>
            <a:endParaRPr lang="zh-CN" altLang="en-US" sz="2800" b="1" dirty="0">
              <a:solidFill>
                <a:schemeClr val="accent6">
                  <a:lumMod val="50000"/>
                </a:schemeClr>
              </a:solidFill>
              <a:latin typeface="+mj-ea"/>
              <a:ea typeface="+mj-ea"/>
              <a:cs typeface="+mj-ea"/>
            </a:endParaRPr>
          </a:p>
        </p:txBody>
      </p:sp>
      <p:sp>
        <p:nvSpPr>
          <p:cNvPr id="4" name="页脚占位符 3"/>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en-US" altLang="zh-CN" sz="4400" kern="100" dirty="0">
                <a:effectLst/>
                <a:latin typeface="+mj-ea"/>
                <a:ea typeface="+mj-ea"/>
                <a:cs typeface="+mj-ea"/>
              </a:rPr>
              <a:t>Chat-</a:t>
            </a:r>
            <a:r>
              <a:rPr lang="en-US" altLang="zh-CN" sz="4400" kern="100" dirty="0" err="1">
                <a:effectLst/>
                <a:latin typeface="+mj-ea"/>
                <a:ea typeface="+mj-ea"/>
                <a:cs typeface="+mj-ea"/>
              </a:rPr>
              <a:t>gpt</a:t>
            </a:r>
            <a:r>
              <a:rPr lang="zh-CN" altLang="zh-CN" sz="4400" kern="100" dirty="0">
                <a:effectLst/>
                <a:latin typeface="+mj-ea"/>
                <a:ea typeface="+mj-ea"/>
                <a:cs typeface="+mj-ea"/>
              </a:rPr>
              <a:t>解答分析</a:t>
            </a:r>
            <a:endParaRPr lang="zh-CN" dirty="0">
              <a:latin typeface="+mj-ea"/>
              <a:ea typeface="+mj-ea"/>
              <a:cs typeface="+mj-ea"/>
            </a:endParaRPr>
          </a:p>
        </p:txBody>
      </p:sp>
      <p:sp>
        <p:nvSpPr>
          <p:cNvPr id="3" name="内容占位符 2"/>
          <p:cNvSpPr>
            <a:spLocks noGrp="1"/>
          </p:cNvSpPr>
          <p:nvPr>
            <p:ph idx="1"/>
          </p:nvPr>
        </p:nvSpPr>
        <p:spPr/>
        <p:txBody>
          <a:bodyPr rtlCol="0"/>
          <a:lstStyle>
            <a:defPPr>
              <a:defRPr lang="zh-CN"/>
            </a:defPPr>
          </a:lstStyle>
          <a:p>
            <a:pPr marL="0" indent="0">
              <a:buNone/>
            </a:pPr>
            <a:r>
              <a:rPr lang="zh-CN" altLang="zh-CN" sz="2800" b="1" kern="100" dirty="0">
                <a:solidFill>
                  <a:schemeClr val="accent1"/>
                </a:solidFill>
                <a:effectLst/>
                <a:latin typeface="+mj-ea"/>
                <a:ea typeface="+mj-ea"/>
                <a:cs typeface="Times New Roman" panose="02020603050405020304" pitchFamily="18" charset="0"/>
              </a:rPr>
              <a:t>既能给出完整的配置过程，也能对于具体的报错分析进行解读</a:t>
            </a:r>
            <a:endParaRPr lang="en-US" altLang="zh-CN" sz="2800" b="1" kern="100" dirty="0">
              <a:solidFill>
                <a:schemeClr val="accent1"/>
              </a:solidFill>
              <a:effectLst/>
              <a:latin typeface="+mj-ea"/>
              <a:ea typeface="+mj-ea"/>
              <a:cs typeface="Times New Roman" panose="02020603050405020304" pitchFamily="18" charset="0"/>
            </a:endParaRPr>
          </a:p>
          <a:p>
            <a:pPr marL="0" indent="0">
              <a:buNone/>
            </a:pPr>
            <a:endParaRPr lang="en-US" altLang="zh-CN" sz="2800" b="1" kern="100" dirty="0">
              <a:solidFill>
                <a:schemeClr val="accent1"/>
              </a:solidFill>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zh-CN" sz="2800" b="1" kern="100" dirty="0">
                <a:solidFill>
                  <a:schemeClr val="accent6">
                    <a:lumMod val="50000"/>
                  </a:schemeClr>
                </a:solidFill>
                <a:effectLst/>
                <a:latin typeface="+mj-ea"/>
                <a:ea typeface="+mj-ea"/>
                <a:cs typeface="Times New Roman" panose="02020603050405020304" pitchFamily="18" charset="0"/>
              </a:rPr>
              <a:t>教程不够细致，过程不够全面，但是是良好的分析工具</a:t>
            </a:r>
            <a:endParaRPr lang="zh-CN" altLang="en-US" sz="2800" b="1" dirty="0">
              <a:solidFill>
                <a:schemeClr val="accent6">
                  <a:lumMod val="50000"/>
                </a:schemeClr>
              </a:solidFill>
              <a:latin typeface="+mj-ea"/>
              <a:ea typeface="+mj-ea"/>
            </a:endParaRPr>
          </a:p>
          <a:p>
            <a:pPr rtl="0"/>
            <a:endParaRPr lang="zh-CN" altLang="en-US" sz="2800" b="1" dirty="0">
              <a:solidFill>
                <a:schemeClr val="accent6">
                  <a:lumMod val="50000"/>
                </a:schemeClr>
              </a:solidFill>
              <a:latin typeface="+mj-ea"/>
              <a:ea typeface="+mj-ea"/>
            </a:endParaRPr>
          </a:p>
        </p:txBody>
      </p:sp>
      <p:sp>
        <p:nvSpPr>
          <p:cNvPr id="4" name="页脚占位符 3"/>
          <p:cNvSpPr>
            <a:spLocks noGrp="1"/>
          </p:cNvSpPr>
          <p:nvPr>
            <p:ph type="ftr" sz="quarter" idx="10"/>
          </p:nvPr>
        </p:nvSpPr>
        <p:spPr/>
        <p:txBody>
          <a:bodyPr rtlCol="0"/>
          <a:lstStyle>
            <a:defPPr>
              <a:defRPr lang="zh-CN"/>
            </a:defPPr>
          </a:lstStyle>
          <a:p>
            <a:pPr rtl="0"/>
            <a:r>
              <a:rPr lang="zh-CN" dirty="0"/>
              <a:t>演示文稿标题</a:t>
            </a:r>
            <a:endParaRPr lang="zh-CN" dirty="0"/>
          </a:p>
        </p:txBody>
      </p:sp>
      <p:sp>
        <p:nvSpPr>
          <p:cNvPr id="5" name="灯片编号占位符 4"/>
          <p:cNvSpPr>
            <a:spLocks noGrp="1"/>
          </p:cNvSpPr>
          <p:nvPr>
            <p:ph type="sldNum" sz="quarter" idx="11"/>
          </p:nvPr>
        </p:nvSpPr>
        <p:spPr/>
        <p:txBody>
          <a:bodyPr rtlCol="0"/>
          <a:lstStyle>
            <a:defPPr>
              <a:defRPr lang="zh-CN"/>
            </a:defPPr>
          </a:lstStyle>
          <a:p>
            <a:pPr rtl="0"/>
            <a:fld id="{294A09A9-5501-47C1-A89A-A340965A2BE2}" type="slidenum">
              <a:rPr lang="en-US" altLang="zh-CN" smtClean="0"/>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defPPr>
              <a:defRPr lang="zh-CN"/>
            </a:defPPr>
          </a:lstStyle>
          <a:p>
            <a:pPr rtl="0"/>
            <a:r>
              <a:rPr lang="zh-CN" altLang="zh-CN" sz="4400" b="1" kern="100" dirty="0">
                <a:effectLst/>
                <a:cs typeface="Times New Roman" panose="02020603050405020304" pitchFamily="18" charset="0"/>
              </a:rPr>
              <a:t>遇到的主要问题</a:t>
            </a:r>
            <a:endParaRPr lang="zh-CN" b="1" dirty="0"/>
          </a:p>
        </p:txBody>
      </p:sp>
      <p:sp>
        <p:nvSpPr>
          <p:cNvPr id="4" name="文本占位符 3"/>
          <p:cNvSpPr>
            <a:spLocks noGrp="1"/>
          </p:cNvSpPr>
          <p:nvPr>
            <p:ph type="body" idx="1"/>
          </p:nvPr>
        </p:nvSpPr>
        <p:spPr/>
        <p:txBody>
          <a:bodyPr rtlCol="0"/>
          <a:lstStyle>
            <a:defPPr>
              <a:defRPr lang="zh-CN"/>
            </a:defPPr>
          </a:lstStyle>
          <a:p>
            <a:pPr rtl="0"/>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5025" y="1819274"/>
            <a:ext cx="22458234" cy="8846786"/>
          </a:xfrm>
        </p:spPr>
        <p:txBody>
          <a:bodyPr/>
          <a:lstStyle/>
          <a:p>
            <a:endParaRPr lang="zh-CN" altLang="en-US" dirty="0"/>
          </a:p>
        </p:txBody>
      </p:sp>
      <p:pic>
        <p:nvPicPr>
          <p:cNvPr id="1026" name="图片 1" descr="IMG_25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4.xml><?xml version="1.0" encoding="utf-8"?>
<p:tagLst xmlns:p="http://schemas.openxmlformats.org/presentationml/2006/main">
  <p:tag name="KSO_WPP_MARK_KEY" val="615a72d9-5009-42f2-a4bb-f52b1bf55582"/>
  <p:tag name="COMMONDATA" val="eyJoZGlkIjoiMGFlOWRmN2M3N2IxZDM4MjYxMmJmYTBiYzM1Y2QxMjgifQ=="/>
</p:tagLst>
</file>

<file path=ppt/theme/theme1.xml><?xml version="1.0" encoding="utf-8"?>
<a:theme xmlns:a="http://schemas.openxmlformats.org/drawingml/2006/main" name="Office 主题">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Microsoft YaHei UI"/>
        <a:ea typeface="Microsoft YaHei UI"/>
        <a:cs typeface=""/>
      </a:majorFont>
      <a:minorFont>
        <a:latin typeface="Microsoft YaHei UI Light"/>
        <a:ea typeface="Microsoft Ya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crosoft YaHei UI"/>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crosoft YaHei UI"/>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7 9 F 1 1 1 E D 3 5 F 8 C C 4 7 9 4 4 9 6 0 9 E 8 A 0 9 2 3 A 6 "   m a : c o n t e n t T y p e V e r s i o n = " 2 4 "   m a : c o n t e n t T y p e D e s c r i p t i o n = " C r e a t e   a   n e w   d o c u m e n t . "   m a : c o n t e n t T y p e S c o p e = " "   m a : v e r s i o n I D = " 2 d 7 1 4 a 3 2 9 6 d f 1 4 e b a 7 a 1 0 0 b b 6 6 5 4 4 3 c a "   x m l n s : c t = " h t t p : / / s c h e m a s . m i c r o s o f t . c o m / o f f i c e / 2 0 0 6 / m e t a d a t a / c o n t e n t T y p e "   x m l n s : m a = " h t t p : / / s c h e m a s . m i c r o s o f t . c o m / o f f i c e / 2 0 0 6 / m e t a d a t a / p r o p e r t i e s / m e t a A t t r i b u t e s " >  
 < x s d : s c h e m a   t a r g e t N a m e s p a c e = " h t t p : / / s c h e m a s . m i c r o s o f t . c o m / o f f i c e / 2 0 0 6 / m e t a d a t a / p r o p e r t i e s "   m a : r o o t = " t r u e "   m a : f i e l d s I D = " 4 9 5 4 9 b f 4 5 b f b b f b 6 c f f e d 5 2 7 3 8 0 e 7 7 e 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9ACE2AAA-C718-435C-B4E6-95A08ACAC441}">
  <ds:schemaRefs/>
</ds:datastoreItem>
</file>

<file path=customXml/itemProps2.xml><?xml version="1.0" encoding="utf-8"?>
<ds:datastoreItem xmlns:ds="http://schemas.openxmlformats.org/officeDocument/2006/customXml" ds:itemID="{614EFF02-EA18-493C-972D-813DB244CB64}">
  <ds:schemaRefs/>
</ds:datastoreItem>
</file>

<file path=customXml/itemProps3.xml><?xml version="1.0" encoding="utf-8"?>
<ds:datastoreItem xmlns:ds="http://schemas.openxmlformats.org/officeDocument/2006/customXml" ds:itemID="{8FBB2F3B-6257-41BB-8B64-5AC7494F274B}">
  <ds:schemaRefs/>
</ds:datastoreItem>
</file>

<file path=docProps/app.xml><?xml version="1.0" encoding="utf-8"?>
<Properties xmlns="http://schemas.openxmlformats.org/officeDocument/2006/extended-properties" xmlns:vt="http://schemas.openxmlformats.org/officeDocument/2006/docPropsVTypes">
  <Template>{C007BF4A-1EE9-4101-82A1-2E5BC05FE770}tf56410444_win32</Template>
  <TotalTime>0</TotalTime>
  <Words>1417</Words>
  <Application>WPS 演示</Application>
  <PresentationFormat>宽屏</PresentationFormat>
  <Paragraphs>150</Paragraphs>
  <Slides>19</Slides>
  <Notes>18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Microsoft YaHei UI Light</vt:lpstr>
      <vt:lpstr>Gill Sans Nova Light</vt:lpstr>
      <vt:lpstr>Calibri Light</vt:lpstr>
      <vt:lpstr>Microsoft YaHei UI</vt:lpstr>
      <vt:lpstr>Microsoft YaHei UI Light</vt:lpstr>
      <vt:lpstr>Gill Sans Light</vt:lpstr>
      <vt:lpstr>Microsoft YaHei UI</vt:lpstr>
      <vt:lpstr>Calibri Light</vt:lpstr>
      <vt:lpstr>微软雅黑</vt:lpstr>
      <vt:lpstr>Calibri</vt:lpstr>
      <vt:lpstr>Times New Roman</vt:lpstr>
      <vt:lpstr>Yu Gothic UI Light</vt:lpstr>
      <vt:lpstr>Arial Unicode MS</vt:lpstr>
      <vt:lpstr>Office 主题</vt:lpstr>
      <vt:lpstr>游戏设计</vt:lpstr>
      <vt:lpstr>议程</vt:lpstr>
      <vt:lpstr>VS2022上配置SFML的问题与心得</vt:lpstr>
      <vt:lpstr>教程的选择 </vt:lpstr>
      <vt:lpstr>官网教程 </vt:lpstr>
      <vt:lpstr>CSDN教程   </vt:lpstr>
      <vt:lpstr>Chat-gpt解答分析</vt:lpstr>
      <vt:lpstr>遇到的主要问题</vt:lpstr>
      <vt:lpstr>PowerPoint 演示文稿</vt:lpstr>
      <vt:lpstr>chat-gpt分析得出三种可能性</vt:lpstr>
      <vt:lpstr>将电脑上的编译器从x64换为x86，并在属性配置过程中选择win32的平台重新设置，解决了无法解析外部命令的问题，由教程提醒复制ddl文件到debu同级解决了找不到部分类库的问题</vt:lpstr>
      <vt:lpstr>游戏原型设计</vt:lpstr>
      <vt:lpstr>游戏机制</vt:lpstr>
      <vt:lpstr>细节</vt:lpstr>
      <vt:lpstr>团队分工</vt:lpstr>
      <vt:lpstr>我们的具体分工</vt:lpstr>
      <vt:lpstr>代码的共享和存放 </vt:lpstr>
      <vt:lpstr>代码的共享和存放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游戏设计</dc:title>
  <dc:creator>Li Tsz Fung Richard</dc:creator>
  <cp:lastModifiedBy>龙跃鱼渊</cp:lastModifiedBy>
  <cp:revision>5</cp:revision>
  <dcterms:created xsi:type="dcterms:W3CDTF">2023-07-06T02:29:00Z</dcterms:created>
  <dcterms:modified xsi:type="dcterms:W3CDTF">2023-07-06T03:27:58Z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CC638ACBAEC34C2BBB1A78C3DA8409FA_12</vt:lpwstr>
  </property>
  <property fmtid="{D5CDD505-2E9C-101B-9397-08002B2CF9AE}" pid="4" name="KSOProductBuildVer">
    <vt:lpwstr>2052-11.1.0.14309</vt:lpwstr>
  </property>
</Properties>
</file>