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797" autoAdjust="0"/>
    <p:restoredTop sz="94660"/>
  </p:normalViewPr>
  <p:slideViewPr>
    <p:cSldViewPr snapToGrid="0">
      <p:cViewPr>
        <p:scale>
          <a:sx n="75" d="100"/>
          <a:sy n="75" d="100"/>
        </p:scale>
        <p:origin x="261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E436-83A9-4257-A2F8-B9E48D343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DAB0C-C638-4882-A154-28E8E198D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3FB1E-99D2-4F86-A3ED-8EA8019E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F3BB-51BD-4CFF-B624-33D4604E23F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039DF-9BCB-485B-A462-52E0755D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F5252-FFAB-49F6-B1BE-D0D0434B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8F5A-E76B-4F22-9FDF-32244BB13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8CCFF-95AB-4A81-B92F-2AF3C01C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715C6-1EC3-431B-943A-97EE79862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D0019-74CE-44E7-A793-A7F420FB2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F3BB-51BD-4CFF-B624-33D4604E23F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FC63E-18FA-4AD6-BEB8-2BE36D0C1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F9E02-BF86-47AD-ABE1-40A6379A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8F5A-E76B-4F22-9FDF-32244BB13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6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ED9A2-CA3A-46A1-AAC2-82319598A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86113-181D-47A4-8C0C-5082712D9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483D1-2285-499B-AA6F-02124260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F3BB-51BD-4CFF-B624-33D4604E23F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B8F47-8A97-42AB-89EB-A99BBE641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D0187-C005-426E-9288-791EF6BDE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8F5A-E76B-4F22-9FDF-32244BB13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8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0C7A-AB31-4621-8FA1-61EC9D0A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29DD4-AFF3-4C41-8BA6-E8AEF56C3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62726-D373-466F-85E8-D5E6BF34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F3BB-51BD-4CFF-B624-33D4604E23F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6B6F1-9EF9-42C4-A78F-E28993D0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CED17-E1C3-4BB7-8DC2-503B3295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8F5A-E76B-4F22-9FDF-32244BB13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0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F0D4-358C-4A3F-BB39-B5B28CF02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F54DC-5DB6-439D-9A91-D90A23712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5408D-CCE8-40B2-8902-77D2CC3A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F3BB-51BD-4CFF-B624-33D4604E23F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6C4EF-B0DA-4040-B861-53C270DE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FD06B-6D7D-437C-BB2F-632401C7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8F5A-E76B-4F22-9FDF-32244BB13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9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0D8F-B413-41F1-9393-BA392D50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1B073-5623-4B55-B07F-F214D2259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3475B-7F02-45F8-A144-A9191DA88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1F356-6765-4EBB-8F3C-73CE653B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F3BB-51BD-4CFF-B624-33D4604E23F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81BEF-678E-4E52-A534-42FC933F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9D624-7A72-4B73-A5B3-8B833BD5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8F5A-E76B-4F22-9FDF-32244BB13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1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EC9D-D10F-4AD6-A742-2CA4F915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BA54E-0905-4746-8436-6FBBC78D9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E2914-5D1C-43A6-9440-D8E94F412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66BB0-3DE8-4F1F-AD44-E638814C7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73DCA-B09C-4EB2-AE59-F1C165295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43A632-EBC9-46DE-86B7-F1C6D66B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F3BB-51BD-4CFF-B624-33D4604E23F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7F632B-0E7D-405E-8F07-A95015630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45B93-85F2-4BE3-BC4F-FF453826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8F5A-E76B-4F22-9FDF-32244BB13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7603-3E88-4B1F-8980-5B0D9D92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7DF5C8-D56F-43F1-88C3-88098BD6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F3BB-51BD-4CFF-B624-33D4604E23F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888AC-21C3-4598-AEDF-7764365E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8E366-A9A4-47CC-AA1F-14405A65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8F5A-E76B-4F22-9FDF-32244BB13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3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F361-0D58-4882-9360-5D8AFE8B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F3BB-51BD-4CFF-B624-33D4604E23F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888EA-E75D-448D-BEE9-4789A278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9D733-4C94-4C77-A25B-D0F10F57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8F5A-E76B-4F22-9FDF-32244BB13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9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DC9EE-762C-4202-9271-789C6E459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37BB7-55D9-4245-8497-7CD8DC8D1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3927E-198F-4DB9-B8A0-B2B7E9673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5B5EC-7FD3-4BAA-B0BB-81A3F966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F3BB-51BD-4CFF-B624-33D4604E23F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9504F-1267-4091-BC99-129553DC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6F4C2-EB83-40D0-B35C-B4C64E73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8F5A-E76B-4F22-9FDF-32244BB13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4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FA95-533B-4351-963A-E12E16EA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0EEDA-FCF3-40B9-8088-B9BBF712A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CEA18-12FC-4190-8957-483B7BD97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BB030-1AA4-4DEA-BBA8-A8B9F7B40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F3BB-51BD-4CFF-B624-33D4604E23F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0B005-CD37-48DB-91C4-C058E200F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D39D4-D14C-47C2-B1C7-D1227B9A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8F5A-E76B-4F22-9FDF-32244BB13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2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0A88B-92F4-44B5-8CCD-0B8065E3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F6A59-8F22-4826-B554-574D77E61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0A210-D24A-45B4-A001-8F2BBFE47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EF3BB-51BD-4CFF-B624-33D4604E23F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CF715-C90D-4C9C-A94C-E2493BAEC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82DFF-AC3A-4035-8F4C-563339D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68F5A-E76B-4F22-9FDF-32244BB13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34BA73-C7AB-4CD6-9075-0B73074C1EFF}"/>
              </a:ext>
            </a:extLst>
          </p:cNvPr>
          <p:cNvSpPr/>
          <p:nvPr/>
        </p:nvSpPr>
        <p:spPr>
          <a:xfrm>
            <a:off x="1554735" y="3276600"/>
            <a:ext cx="899652" cy="3022599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E3EF33-2730-4EF9-8F1E-AC2ED6EC63BE}"/>
              </a:ext>
            </a:extLst>
          </p:cNvPr>
          <p:cNvSpPr/>
          <p:nvPr/>
        </p:nvSpPr>
        <p:spPr>
          <a:xfrm>
            <a:off x="2642835" y="4279899"/>
            <a:ext cx="899652" cy="20192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3ED098-2D32-43D1-86F3-E6C4951908F4}"/>
              </a:ext>
            </a:extLst>
          </p:cNvPr>
          <p:cNvSpPr/>
          <p:nvPr/>
        </p:nvSpPr>
        <p:spPr>
          <a:xfrm>
            <a:off x="3778875" y="1651000"/>
            <a:ext cx="899652" cy="4648199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09ED29-46A0-4AAC-86A4-A21F9F983084}"/>
              </a:ext>
            </a:extLst>
          </p:cNvPr>
          <p:cNvSpPr/>
          <p:nvPr/>
        </p:nvSpPr>
        <p:spPr>
          <a:xfrm>
            <a:off x="4870250" y="622300"/>
            <a:ext cx="899652" cy="56768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717671-AFA2-4090-A1AC-11D0278993CD}"/>
              </a:ext>
            </a:extLst>
          </p:cNvPr>
          <p:cNvSpPr/>
          <p:nvPr/>
        </p:nvSpPr>
        <p:spPr>
          <a:xfrm>
            <a:off x="5961625" y="2235200"/>
            <a:ext cx="899652" cy="4063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C9F76E-3CE3-4C00-B90F-B0BAC8199F6E}"/>
              </a:ext>
            </a:extLst>
          </p:cNvPr>
          <p:cNvSpPr/>
          <p:nvPr/>
        </p:nvSpPr>
        <p:spPr>
          <a:xfrm>
            <a:off x="7048500" y="1219200"/>
            <a:ext cx="899652" cy="5079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44D05A-A90F-43A8-9DFD-EC7A461E8B6C}"/>
              </a:ext>
            </a:extLst>
          </p:cNvPr>
          <p:cNvSpPr/>
          <p:nvPr/>
        </p:nvSpPr>
        <p:spPr>
          <a:xfrm>
            <a:off x="8135375" y="2796738"/>
            <a:ext cx="899652" cy="34980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F4996A-C15D-4835-93C4-9459AA86B9A7}"/>
              </a:ext>
            </a:extLst>
          </p:cNvPr>
          <p:cNvSpPr txBox="1"/>
          <p:nvPr/>
        </p:nvSpPr>
        <p:spPr>
          <a:xfrm>
            <a:off x="1583952" y="4724399"/>
            <a:ext cx="8322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>
                    <a:lumMod val="95000"/>
                  </a:schemeClr>
                </a:solidFill>
              </a:rPr>
              <a:t>b</a:t>
            </a:r>
            <a:endParaRPr lang="en-US" sz="6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89CF73-EBE7-4CAD-B346-66EEF0055298}"/>
              </a:ext>
            </a:extLst>
          </p:cNvPr>
          <p:cNvSpPr txBox="1"/>
          <p:nvPr/>
        </p:nvSpPr>
        <p:spPr>
          <a:xfrm>
            <a:off x="2728315" y="4725162"/>
            <a:ext cx="7970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>
                    <a:lumMod val="95000"/>
                  </a:schemeClr>
                </a:solidFill>
              </a:rPr>
              <a:t>e</a:t>
            </a:r>
            <a:endParaRPr lang="en-US" sz="6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FADC7E-DCA4-42FE-ADCA-97961864748D}"/>
              </a:ext>
            </a:extLst>
          </p:cNvPr>
          <p:cNvSpPr txBox="1"/>
          <p:nvPr/>
        </p:nvSpPr>
        <p:spPr>
          <a:xfrm>
            <a:off x="3816893" y="4749799"/>
            <a:ext cx="8322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>
                    <a:lumMod val="95000"/>
                  </a:schemeClr>
                </a:solidFill>
              </a:rPr>
              <a:t>n</a:t>
            </a:r>
            <a:endParaRPr lang="en-US" sz="6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1218D1-8B97-4A22-9ED2-16122F817980}"/>
              </a:ext>
            </a:extLst>
          </p:cNvPr>
          <p:cNvSpPr txBox="1"/>
          <p:nvPr/>
        </p:nvSpPr>
        <p:spPr>
          <a:xfrm>
            <a:off x="4948987" y="4749799"/>
            <a:ext cx="7056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>
                    <a:lumMod val="95000"/>
                  </a:schemeClr>
                </a:solidFill>
              </a:rPr>
              <a:t>c</a:t>
            </a:r>
            <a:endParaRPr lang="en-US" sz="6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97703A-0AA3-4A51-A046-4C80AD705E25}"/>
              </a:ext>
            </a:extLst>
          </p:cNvPr>
          <p:cNvSpPr txBox="1"/>
          <p:nvPr/>
        </p:nvSpPr>
        <p:spPr>
          <a:xfrm>
            <a:off x="6029966" y="4787899"/>
            <a:ext cx="8322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>
                    <a:lumMod val="95000"/>
                  </a:schemeClr>
                </a:solidFill>
              </a:rPr>
              <a:t>h</a:t>
            </a:r>
            <a:endParaRPr lang="en-US" sz="6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998D7A-8560-42D2-951E-6C8DB6E67E35}"/>
              </a:ext>
            </a:extLst>
          </p:cNvPr>
          <p:cNvSpPr txBox="1"/>
          <p:nvPr/>
        </p:nvSpPr>
        <p:spPr>
          <a:xfrm>
            <a:off x="6922710" y="4787899"/>
            <a:ext cx="11689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>
                    <a:lumMod val="95000"/>
                  </a:schemeClr>
                </a:solidFill>
              </a:rPr>
              <a:t>m</a:t>
            </a:r>
            <a:endParaRPr lang="en-US" sz="6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7B79BB-D4D4-436C-AF9E-7A4E18F5C6C8}"/>
              </a:ext>
            </a:extLst>
          </p:cNvPr>
          <p:cNvSpPr txBox="1"/>
          <p:nvPr/>
        </p:nvSpPr>
        <p:spPr>
          <a:xfrm>
            <a:off x="8187385" y="4787899"/>
            <a:ext cx="7745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en-US" sz="6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0AF97B-8B4E-9C56-3A9A-5B4E80FC852D}"/>
              </a:ext>
            </a:extLst>
          </p:cNvPr>
          <p:cNvSpPr/>
          <p:nvPr/>
        </p:nvSpPr>
        <p:spPr>
          <a:xfrm>
            <a:off x="9184150" y="3708737"/>
            <a:ext cx="899652" cy="25853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3181B-6098-837D-C9A0-9ABEF72D3A90}"/>
              </a:ext>
            </a:extLst>
          </p:cNvPr>
          <p:cNvSpPr txBox="1"/>
          <p:nvPr/>
        </p:nvSpPr>
        <p:spPr>
          <a:xfrm>
            <a:off x="9332118" y="4787898"/>
            <a:ext cx="6142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>
                    <a:lumMod val="95000"/>
                  </a:schemeClr>
                </a:solidFill>
              </a:rPr>
              <a:t>r</a:t>
            </a:r>
            <a:endParaRPr lang="en-US" sz="6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14AF34-0CDF-D4E8-2B85-3923675B99A5}"/>
              </a:ext>
            </a:extLst>
          </p:cNvPr>
          <p:cNvSpPr/>
          <p:nvPr/>
        </p:nvSpPr>
        <p:spPr>
          <a:xfrm>
            <a:off x="10243480" y="2466537"/>
            <a:ext cx="899652" cy="3827522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FDCA81-C58A-7546-9D59-759FC8ADDCB9}"/>
              </a:ext>
            </a:extLst>
          </p:cNvPr>
          <p:cNvSpPr txBox="1"/>
          <p:nvPr/>
        </p:nvSpPr>
        <p:spPr>
          <a:xfrm>
            <a:off x="10345325" y="4787898"/>
            <a:ext cx="7441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>
                    <a:lumMod val="95000"/>
                  </a:schemeClr>
                </a:solidFill>
              </a:rPr>
              <a:t>k</a:t>
            </a:r>
            <a:endParaRPr lang="en-US" sz="6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99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Durante</dc:creator>
  <cp:lastModifiedBy>christopher.policastro@nyu.edu</cp:lastModifiedBy>
  <cp:revision>2</cp:revision>
  <dcterms:created xsi:type="dcterms:W3CDTF">2022-02-17T16:02:28Z</dcterms:created>
  <dcterms:modified xsi:type="dcterms:W3CDTF">2024-06-25T02:05:08Z</dcterms:modified>
</cp:coreProperties>
</file>